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79" r:id="rId4"/>
    <p:sldId id="269" r:id="rId5"/>
    <p:sldId id="268" r:id="rId6"/>
    <p:sldId id="266" r:id="rId7"/>
    <p:sldId id="265" r:id="rId8"/>
    <p:sldId id="280" r:id="rId9"/>
    <p:sldId id="261" r:id="rId10"/>
    <p:sldId id="262" r:id="rId11"/>
    <p:sldId id="282" r:id="rId12"/>
    <p:sldId id="270" r:id="rId13"/>
    <p:sldId id="257" r:id="rId14"/>
    <p:sldId id="285" r:id="rId15"/>
    <p:sldId id="272" r:id="rId16"/>
    <p:sldId id="271" r:id="rId17"/>
    <p:sldId id="259" r:id="rId18"/>
    <p:sldId id="276" r:id="rId19"/>
    <p:sldId id="260" r:id="rId20"/>
    <p:sldId id="275" r:id="rId21"/>
    <p:sldId id="278" r:id="rId22"/>
    <p:sldId id="283" r:id="rId23"/>
    <p:sldId id="267" r:id="rId24"/>
    <p:sldId id="273" r:id="rId25"/>
    <p:sldId id="274" r:id="rId26"/>
    <p:sldId id="284" r:id="rId27"/>
    <p:sldId id="281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D9FF"/>
    <a:srgbClr val="FF9966"/>
    <a:srgbClr val="FFCC99"/>
    <a:srgbClr val="FBE5FF"/>
    <a:srgbClr val="FFCCFF"/>
    <a:srgbClr val="E5FFE5"/>
    <a:srgbClr val="EEF8F5"/>
    <a:srgbClr val="EBFAFF"/>
    <a:srgbClr val="E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796" autoAdjust="0"/>
  </p:normalViewPr>
  <p:slideViewPr>
    <p:cSldViewPr>
      <p:cViewPr varScale="1">
        <p:scale>
          <a:sx n="80" d="100"/>
          <a:sy n="80" d="100"/>
        </p:scale>
        <p:origin x="15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9457020997376"/>
          <c:y val="0.23652814231554389"/>
          <c:w val="0.36655930118110236"/>
          <c:h val="0.651660979877515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 with Allegation</c:v>
                </c:pt>
              </c:strCache>
            </c:strRef>
          </c:tx>
          <c:dPt>
            <c:idx val="2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A-6C31-49BF-8A37-B0C6C58E3ED2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31-49BF-8A37-B0C6C58E3ED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31-49BF-8A37-B0C6C58E3ED2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31-49BF-8A37-B0C6C58E3ED2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31-49BF-8A37-B0C6C58E3ED2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31-49BF-8A37-B0C6C58E3ED2}"/>
                </c:ext>
              </c:extLst>
            </c:dLbl>
            <c:dLbl>
              <c:idx val="1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31-49BF-8A37-B0C6C58E3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Resident/Patient/Client Rights</c:v>
                </c:pt>
                <c:pt idx="1">
                  <c:v>Quality of Care/Treatment</c:v>
                </c:pt>
                <c:pt idx="2">
                  <c:v>Nursing Services</c:v>
                </c:pt>
                <c:pt idx="3">
                  <c:v>Administration/Personnel</c:v>
                </c:pt>
                <c:pt idx="4">
                  <c:v>Resident/Patient/Client Abuse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20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C31-49BF-8A37-B0C6C58E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19512795275585"/>
          <c:y val="3.9010061242344705E-2"/>
          <c:w val="0.39997153871391083"/>
          <c:h val="0.86612452610090462"/>
        </c:manualLayout>
      </c:layout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5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5000" dirty="0">
                <a:latin typeface="Book Antiqua" panose="02040602050305030304" pitchFamily="18" charset="0"/>
              </a:rPr>
              <a:t>Deemed Agencies</a:t>
            </a:r>
          </a:p>
        </c:rich>
      </c:tx>
      <c:layout>
        <c:manualLayout>
          <c:xMode val="edge"/>
          <c:yMode val="edge"/>
          <c:x val="0.18431244531933508"/>
          <c:y val="7.910469524642754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04166666666666E-2"/>
          <c:y val="0.19255183409825113"/>
          <c:w val="0.8520833333333333"/>
          <c:h val="0.63803909079333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Hospice Deemed Agencies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D12-46C8-95F5-7CE3AE2881A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D12-46C8-95F5-7CE3AE2881A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D12-46C8-95F5-7CE3AE2881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TJC</c:v>
                </c:pt>
                <c:pt idx="2">
                  <c:v>CHAP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12-46C8-95F5-7CE3AE288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400">
                <a:latin typeface="Perpetua" panose="02020502060401020303" pitchFamily="18" charset="0"/>
              </a:defRPr>
            </a:pPr>
            <a:r>
              <a:rPr lang="en-US" sz="4400" dirty="0">
                <a:latin typeface="Perpetua" panose="02020502060401020303" pitchFamily="18" charset="0"/>
              </a:rPr>
              <a:t>Current Pending Agencies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618886701662294"/>
          <c:y val="0.15525925925925926"/>
          <c:w val="0.61524004811898514"/>
          <c:h val="0.755626471396222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latin typeface="Perpetua" panose="02020502060401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TJC</c:v>
                </c:pt>
                <c:pt idx="2">
                  <c:v>CHAP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C-4A50-B404-0AF27845C1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Home Health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Perpetua" panose="02020502060401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ACHC</c:v>
                </c:pt>
                <c:pt idx="1">
                  <c:v>TJC</c:v>
                </c:pt>
                <c:pt idx="2">
                  <c:v>CHAP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7-49BE-981C-26E510069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78880"/>
        <c:axId val="39980416"/>
      </c:barChart>
      <c:catAx>
        <c:axId val="3997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Perpetua" panose="02020502060401020303" pitchFamily="18" charset="0"/>
              </a:defRPr>
            </a:pPr>
            <a:endParaRPr lang="en-US"/>
          </a:p>
        </c:txPr>
        <c:crossAx val="39980416"/>
        <c:crosses val="autoZero"/>
        <c:auto val="1"/>
        <c:lblAlgn val="ctr"/>
        <c:lblOffset val="100"/>
        <c:noMultiLvlLbl val="0"/>
      </c:catAx>
      <c:valAx>
        <c:axId val="39980416"/>
        <c:scaling>
          <c:orientation val="minMax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Perpetua" panose="02020502060401020303" pitchFamily="18" charset="0"/>
              </a:defRPr>
            </a:pPr>
            <a:endParaRPr lang="en-US"/>
          </a:p>
        </c:txPr>
        <c:crossAx val="39978880"/>
        <c:crosses val="autoZero"/>
        <c:crossBetween val="between"/>
        <c:majorUnit val="1"/>
      </c:valAx>
      <c:spPr>
        <a:solidFill>
          <a:srgbClr val="9CBCC4">
            <a:alpha val="93000"/>
          </a:srgbClr>
        </a:solidFill>
      </c:spPr>
    </c:plotArea>
    <c:legend>
      <c:legendPos val="r"/>
      <c:layout>
        <c:manualLayout>
          <c:xMode val="edge"/>
          <c:yMode val="edge"/>
          <c:x val="0.79877821522309711"/>
          <c:y val="0.35463575386410034"/>
          <c:w val="0.20122178477690289"/>
          <c:h val="0.29072970118543323"/>
        </c:manualLayout>
      </c:layout>
      <c:overlay val="0"/>
      <c:txPr>
        <a:bodyPr/>
        <a:lstStyle/>
        <a:p>
          <a:pPr>
            <a:defRPr sz="2600" b="1">
              <a:latin typeface="Perpetua" panose="02020502060401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15C2FF"/>
    </a:solidFill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3685331667104"/>
          <c:y val="0.22131846019247595"/>
          <c:w val="0.71318901242488975"/>
          <c:h val="0.61221946640341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Unduplicated Admissions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192-492B-A8CF-228B8C86539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192-492B-A8CF-228B8C8653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192-492B-A8CF-228B8C8653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34011</c:v>
                </c:pt>
                <c:pt idx="1">
                  <c:v>34538</c:v>
                </c:pt>
                <c:pt idx="2">
                  <c:v>35341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92-492B-A8CF-228B8C86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94242125984252E-2"/>
          <c:y val="0.86151077377517382"/>
          <c:w val="0.85224342216135407"/>
          <c:h val="0.10942359288422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rgbClr val="E6E6E6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r>
              <a:rPr lang="en-US" sz="3200" dirty="0">
                <a:latin typeface="Perpetua" panose="02020502060401020303" pitchFamily="18" charset="0"/>
              </a:rPr>
              <a:t>Change of Ownership</a:t>
            </a:r>
          </a:p>
        </c:rich>
      </c:tx>
      <c:layout>
        <c:manualLayout>
          <c:xMode val="edge"/>
          <c:yMode val="edge"/>
          <c:x val="0.27171612532808398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lt1"/>
              </a:solidFill>
              <a:latin typeface="Perpetua" panose="02020502060401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177985564304459E-2"/>
          <c:y val="0.10607874015748031"/>
          <c:w val="0.78172430008748917"/>
          <c:h val="0.7275567220764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Home Health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          Calendar Year</c:v>
                </c:pt>
                <c:pt idx="1">
                  <c:v>2017           Calendar Year</c:v>
                </c:pt>
                <c:pt idx="2">
                  <c:v>2018           Calendar Year</c:v>
                </c:pt>
                <c:pt idx="3">
                  <c:v>2019           Calendar Year</c:v>
                </c:pt>
                <c:pt idx="4">
                  <c:v>2020           Calendar Year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D-4BB6-BFD4-7C8F603DCB55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Hospice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Perpetua" panose="02020502060401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          Calendar Year</c:v>
                </c:pt>
                <c:pt idx="1">
                  <c:v>2017           Calendar Year</c:v>
                </c:pt>
                <c:pt idx="2">
                  <c:v>2018           Calendar Year</c:v>
                </c:pt>
                <c:pt idx="3">
                  <c:v>2019           Calendar Year</c:v>
                </c:pt>
                <c:pt idx="4">
                  <c:v>2020           Calendar Year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D-4BB6-BFD4-7C8F603DC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53472"/>
        <c:axId val="40645376"/>
      </c:barChart>
      <c:catAx>
        <c:axId val="405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40645376"/>
        <c:crosses val="autoZero"/>
        <c:auto val="1"/>
        <c:lblAlgn val="ctr"/>
        <c:lblOffset val="100"/>
        <c:noMultiLvlLbl val="0"/>
      </c:catAx>
      <c:valAx>
        <c:axId val="406453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  <c:crossAx val="40553472"/>
        <c:crosses val="autoZero"/>
        <c:crossBetween val="between"/>
      </c:valAx>
      <c:spPr>
        <a:solidFill>
          <a:schemeClr val="dk1">
            <a:tint val="95000"/>
          </a:schemeClr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/>
                </a:solidFill>
                <a:latin typeface="Perpetua" panose="02020502060401020303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4103007436570432"/>
          <c:y val="0.34394211140274134"/>
          <c:w val="0.13258103674540683"/>
          <c:h val="0.26636570428696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lt1"/>
              </a:solidFill>
              <a:latin typeface="Perpetua" panose="02020502060401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dk1"/>
    </a:solidFill>
    <a:ln>
      <a:noFill/>
    </a:ln>
    <a:effectLst/>
  </c:spPr>
  <c:txPr>
    <a:bodyPr/>
    <a:lstStyle/>
    <a:p>
      <a:pPr>
        <a:defRPr sz="18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44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4C236-419E-46E9-A6C8-B1CAF5B17A79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752CA1-C080-4875-9BE6-0147286FBA7A}">
      <dgm:prSet phldrT="[Text]"/>
      <dgm:spPr>
        <a:xfrm>
          <a:off x="0" y="2062"/>
          <a:ext cx="4223430" cy="901943"/>
        </a:xfrm>
        <a:prstGeom prst="roundRect">
          <a:avLst/>
        </a:prstGeom>
        <a:solidFill>
          <a:srgbClr val="ED8A0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L530</a:t>
          </a:r>
        </a:p>
      </dgm:t>
    </dgm:pt>
    <dgm:pt modelId="{05BAA519-BE6D-48CF-B4D1-3A5A86F04464}" type="parTrans" cxnId="{C533EE24-78D0-4981-AA35-51C098315DA7}">
      <dgm:prSet/>
      <dgm:spPr/>
      <dgm:t>
        <a:bodyPr/>
        <a:lstStyle/>
        <a:p>
          <a:endParaRPr lang="en-US"/>
        </a:p>
      </dgm:t>
    </dgm:pt>
    <dgm:pt modelId="{E8480CA1-8F40-4C2A-B0F9-3A717DC7D04B}" type="sibTrans" cxnId="{C533EE24-78D0-4981-AA35-51C098315DA7}">
      <dgm:prSet/>
      <dgm:spPr/>
      <dgm:t>
        <a:bodyPr/>
        <a:lstStyle/>
        <a:p>
          <a:endParaRPr lang="en-US"/>
        </a:p>
      </dgm:t>
    </dgm:pt>
    <dgm:pt modelId="{9E7C304F-D319-4590-8818-E2DA7C6836D6}">
      <dgm:prSet phldrT="[Text]"/>
      <dgm:spPr>
        <a:xfrm rot="5400000">
          <a:off x="7616814" y="-3301126"/>
          <a:ext cx="721554" cy="7508321"/>
        </a:xfrm>
        <a:prstGeom prst="round2SameRect">
          <a:avLst/>
        </a:prstGeom>
        <a:solidFill>
          <a:srgbClr val="ED8A0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418.54 (c) (6) Content of Comprehensive Assessment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3CEBDDF-EFC3-4785-8480-BEBC02C0BD3F}" type="parTrans" cxnId="{EE7265BA-1169-4302-ACE3-647C7168C45D}">
      <dgm:prSet/>
      <dgm:spPr/>
      <dgm:t>
        <a:bodyPr/>
        <a:lstStyle/>
        <a:p>
          <a:endParaRPr lang="en-US"/>
        </a:p>
      </dgm:t>
    </dgm:pt>
    <dgm:pt modelId="{877F4EB9-12DF-4AEE-B3EB-109EC92AD197}" type="sibTrans" cxnId="{EE7265BA-1169-4302-ACE3-647C7168C45D}">
      <dgm:prSet/>
      <dgm:spPr/>
      <dgm:t>
        <a:bodyPr/>
        <a:lstStyle/>
        <a:p>
          <a:endParaRPr lang="en-US"/>
        </a:p>
      </dgm:t>
    </dgm:pt>
    <dgm:pt modelId="{C61B4AA0-C933-413D-B3E9-C059EBF26B09}">
      <dgm:prSet phldrT="[Text]"/>
      <dgm:spPr>
        <a:xfrm>
          <a:off x="0" y="949103"/>
          <a:ext cx="4223430" cy="901943"/>
        </a:xfrm>
        <a:prstGeom prst="roundRect">
          <a:avLst/>
        </a:prstGeom>
        <a:solidFill>
          <a:srgbClr val="288DFC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L591</a:t>
          </a:r>
        </a:p>
      </dgm:t>
    </dgm:pt>
    <dgm:pt modelId="{46024CE5-83C6-4B39-83CC-D7326A5ED5FC}" type="parTrans" cxnId="{9585F1B6-5EEE-41A2-BD3D-54A3DFD8483B}">
      <dgm:prSet/>
      <dgm:spPr/>
      <dgm:t>
        <a:bodyPr/>
        <a:lstStyle/>
        <a:p>
          <a:endParaRPr lang="en-US"/>
        </a:p>
      </dgm:t>
    </dgm:pt>
    <dgm:pt modelId="{69BF4CF5-F4D9-4BB2-BFA9-F87A61119824}" type="sibTrans" cxnId="{9585F1B6-5EEE-41A2-BD3D-54A3DFD8483B}">
      <dgm:prSet/>
      <dgm:spPr/>
      <dgm:t>
        <a:bodyPr/>
        <a:lstStyle/>
        <a:p>
          <a:endParaRPr lang="en-US"/>
        </a:p>
      </dgm:t>
    </dgm:pt>
    <dgm:pt modelId="{BF872CBD-CD23-47B0-8C50-9E88C92AEE2E}">
      <dgm:prSet phldrT="[Text]"/>
      <dgm:spPr>
        <a:xfrm rot="5400000">
          <a:off x="7616814" y="-2354085"/>
          <a:ext cx="721554" cy="7508321"/>
        </a:xfrm>
        <a:prstGeom prst="round2SameRect">
          <a:avLst/>
        </a:prstGeom>
        <a:solidFill>
          <a:srgbClr val="288DFC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418.64 (b) (1) Nursing Services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B7233F5-A4A2-4033-8613-CADDC4050777}" type="parTrans" cxnId="{424045ED-5525-4AB5-9C63-1F2D219791B9}">
      <dgm:prSet/>
      <dgm:spPr/>
      <dgm:t>
        <a:bodyPr/>
        <a:lstStyle/>
        <a:p>
          <a:endParaRPr lang="en-US"/>
        </a:p>
      </dgm:t>
    </dgm:pt>
    <dgm:pt modelId="{02A444AA-3963-4DEF-A75F-B002B74F9C93}" type="sibTrans" cxnId="{424045ED-5525-4AB5-9C63-1F2D219791B9}">
      <dgm:prSet/>
      <dgm:spPr/>
      <dgm:t>
        <a:bodyPr/>
        <a:lstStyle/>
        <a:p>
          <a:endParaRPr lang="en-US"/>
        </a:p>
      </dgm:t>
    </dgm:pt>
    <dgm:pt modelId="{C06DFA95-05B5-4B3E-8BE3-7F857345668A}">
      <dgm:prSet phldrT="[Text]"/>
      <dgm:spPr>
        <a:xfrm>
          <a:off x="0" y="1896143"/>
          <a:ext cx="4223430" cy="901943"/>
        </a:xfrm>
        <a:prstGeom prst="roundRect">
          <a:avLst/>
        </a:prstGeom>
        <a:solidFill>
          <a:srgbClr val="36D2B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L796</a:t>
          </a:r>
        </a:p>
      </dgm:t>
    </dgm:pt>
    <dgm:pt modelId="{4B542256-F987-4E41-8BE1-0DEBB536EE0F}" type="parTrans" cxnId="{92FE6980-26D9-43E2-8BCF-CF2F594639FE}">
      <dgm:prSet/>
      <dgm:spPr/>
      <dgm:t>
        <a:bodyPr/>
        <a:lstStyle/>
        <a:p>
          <a:endParaRPr lang="en-US"/>
        </a:p>
      </dgm:t>
    </dgm:pt>
    <dgm:pt modelId="{BEA5FFF7-07E9-413C-BF01-A0C7ADAA92D2}" type="sibTrans" cxnId="{92FE6980-26D9-43E2-8BCF-CF2F594639FE}">
      <dgm:prSet/>
      <dgm:spPr/>
      <dgm:t>
        <a:bodyPr/>
        <a:lstStyle/>
        <a:p>
          <a:endParaRPr lang="en-US"/>
        </a:p>
      </dgm:t>
    </dgm:pt>
    <dgm:pt modelId="{5F3E2621-F4DD-4B2B-A735-27E049C3D613}">
      <dgm:prSet phldrT="[Text]"/>
      <dgm:spPr>
        <a:xfrm rot="5400000">
          <a:off x="7616814" y="-460005"/>
          <a:ext cx="721554" cy="7508321"/>
        </a:xfrm>
        <a:prstGeom prst="round2SameRect">
          <a:avLst/>
        </a:prstGeom>
        <a:solidFill>
          <a:srgbClr val="F5B60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418.76(g)(1) Hospice Aide Assignments and Duties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+mn-cs"/>
          </a:endParaRPr>
        </a:p>
      </dgm:t>
    </dgm:pt>
    <dgm:pt modelId="{7A823358-D180-4D8E-A31F-167BECDFA8FE}" type="parTrans" cxnId="{E504C961-A169-411C-91C9-9412E174CD9C}">
      <dgm:prSet/>
      <dgm:spPr/>
      <dgm:t>
        <a:bodyPr/>
        <a:lstStyle/>
        <a:p>
          <a:endParaRPr lang="en-US"/>
        </a:p>
      </dgm:t>
    </dgm:pt>
    <dgm:pt modelId="{29C01800-2D27-483F-9F2C-1BB19AA8DEBF}" type="sibTrans" cxnId="{E504C961-A169-411C-91C9-9412E174CD9C}">
      <dgm:prSet/>
      <dgm:spPr/>
      <dgm:t>
        <a:bodyPr/>
        <a:lstStyle/>
        <a:p>
          <a:endParaRPr lang="en-US"/>
        </a:p>
      </dgm:t>
    </dgm:pt>
    <dgm:pt modelId="{63D161CB-FBB1-4C84-95CE-0BC425660D5D}">
      <dgm:prSet phldrT="[Text]"/>
      <dgm:spPr>
        <a:xfrm>
          <a:off x="0" y="3790223"/>
          <a:ext cx="4223430" cy="901943"/>
        </a:xfrm>
        <a:prstGeom prst="roundRect">
          <a:avLst/>
        </a:prstGeom>
        <a:solidFill>
          <a:srgbClr val="E755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L774</a:t>
          </a:r>
        </a:p>
      </dgm:t>
    </dgm:pt>
    <dgm:pt modelId="{9D7CCF5D-1036-486C-A7DC-77D10894B145}" type="parTrans" cxnId="{641A0CB3-1064-4B2E-B908-B55788C0A92D}">
      <dgm:prSet/>
      <dgm:spPr/>
      <dgm:t>
        <a:bodyPr/>
        <a:lstStyle/>
        <a:p>
          <a:endParaRPr lang="en-US"/>
        </a:p>
      </dgm:t>
    </dgm:pt>
    <dgm:pt modelId="{42E93079-CAEA-45C3-A551-FF1BA0A0A4C5}" type="sibTrans" cxnId="{641A0CB3-1064-4B2E-B908-B55788C0A92D}">
      <dgm:prSet/>
      <dgm:spPr/>
      <dgm:t>
        <a:bodyPr/>
        <a:lstStyle/>
        <a:p>
          <a:endParaRPr lang="en-US"/>
        </a:p>
      </dgm:t>
    </dgm:pt>
    <dgm:pt modelId="{73F2DC7D-A011-4139-89ED-604CDBE1C215}">
      <dgm:prSet phldrT="[Text]"/>
      <dgm:spPr>
        <a:xfrm>
          <a:off x="0" y="2843183"/>
          <a:ext cx="4223430" cy="901943"/>
        </a:xfrm>
        <a:prstGeom prst="roundRect">
          <a:avLst/>
        </a:prstGeom>
        <a:solidFill>
          <a:srgbClr val="F5B60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L625</a:t>
          </a:r>
        </a:p>
      </dgm:t>
    </dgm:pt>
    <dgm:pt modelId="{49808FE1-795E-423E-89F0-8A5AEBDE5D11}" type="parTrans" cxnId="{6A6B6912-4CE3-4AF2-A2F1-46FB783BFCE7}">
      <dgm:prSet/>
      <dgm:spPr/>
      <dgm:t>
        <a:bodyPr/>
        <a:lstStyle/>
        <a:p>
          <a:endParaRPr lang="en-US"/>
        </a:p>
      </dgm:t>
    </dgm:pt>
    <dgm:pt modelId="{9A197E5F-5268-4F0F-B181-C7CB3FDB7CC8}" type="sibTrans" cxnId="{6A6B6912-4CE3-4AF2-A2F1-46FB783BFCE7}">
      <dgm:prSet/>
      <dgm:spPr/>
      <dgm:t>
        <a:bodyPr/>
        <a:lstStyle/>
        <a:p>
          <a:endParaRPr lang="en-US"/>
        </a:p>
      </dgm:t>
    </dgm:pt>
    <dgm:pt modelId="{B575D4F5-C06C-4BA5-9452-74B7340D46B0}">
      <dgm:prSet phldrT="[Text]"/>
      <dgm:spPr>
        <a:xfrm rot="5400000">
          <a:off x="7616814" y="487034"/>
          <a:ext cx="721554" cy="7508321"/>
        </a:xfrm>
        <a:prstGeom prst="round2SameRect">
          <a:avLst/>
        </a:prstGeom>
        <a:solidFill>
          <a:srgbClr val="E75524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418.112(d)(2) Hospice Plan of Care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B3EA82-FB85-4B98-A3F1-B36F5594A770}" type="parTrans" cxnId="{72056F6D-2216-47D6-B33C-865DFC613324}">
      <dgm:prSet/>
      <dgm:spPr/>
      <dgm:t>
        <a:bodyPr/>
        <a:lstStyle/>
        <a:p>
          <a:endParaRPr lang="en-US"/>
        </a:p>
      </dgm:t>
    </dgm:pt>
    <dgm:pt modelId="{D3545525-6F68-442D-98AE-11A769D399B1}" type="sibTrans" cxnId="{72056F6D-2216-47D6-B33C-865DFC613324}">
      <dgm:prSet/>
      <dgm:spPr/>
      <dgm:t>
        <a:bodyPr/>
        <a:lstStyle/>
        <a:p>
          <a:endParaRPr lang="en-US"/>
        </a:p>
      </dgm:t>
    </dgm:pt>
    <dgm:pt modelId="{9A1AC027-3895-4C16-BDC6-0E431B216963}">
      <dgm:prSet phldrT="[Text]"/>
      <dgm:spPr>
        <a:xfrm rot="5400000">
          <a:off x="7616814" y="-1407045"/>
          <a:ext cx="721554" cy="7508321"/>
        </a:xfrm>
        <a:prstGeom prst="round2SameRect">
          <a:avLst/>
        </a:prstGeom>
        <a:solidFill>
          <a:srgbClr val="36D2B8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418.114(d)(2) Criminal Background Checks</a:t>
          </a:r>
        </a:p>
      </dgm:t>
    </dgm:pt>
    <dgm:pt modelId="{C519624F-AFFB-4CA7-A2BB-CFF13A16C1FD}" type="parTrans" cxnId="{B0450788-472E-449A-AD0E-2C92DEFCA8B4}">
      <dgm:prSet/>
      <dgm:spPr/>
      <dgm:t>
        <a:bodyPr/>
        <a:lstStyle/>
        <a:p>
          <a:endParaRPr lang="en-US"/>
        </a:p>
      </dgm:t>
    </dgm:pt>
    <dgm:pt modelId="{3BBE4494-45B3-4544-9E97-E948BC41C659}" type="sibTrans" cxnId="{B0450788-472E-449A-AD0E-2C92DEFCA8B4}">
      <dgm:prSet/>
      <dgm:spPr/>
      <dgm:t>
        <a:bodyPr/>
        <a:lstStyle/>
        <a:p>
          <a:endParaRPr lang="en-US"/>
        </a:p>
      </dgm:t>
    </dgm:pt>
    <dgm:pt modelId="{92B5EC04-2904-45DF-93BF-09B18D55E2EB}" type="pres">
      <dgm:prSet presAssocID="{DAC4C236-419E-46E9-A6C8-B1CAF5B17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D13F9-7B2A-4996-B7FD-A83FC0CE2778}" type="pres">
      <dgm:prSet presAssocID="{39752CA1-C080-4875-9BE6-0147286FBA7A}" presName="linNode" presStyleCnt="0"/>
      <dgm:spPr/>
    </dgm:pt>
    <dgm:pt modelId="{1B061247-A8C2-4089-9BC8-6A5FDB9A4FA8}" type="pres">
      <dgm:prSet presAssocID="{39752CA1-C080-4875-9BE6-0147286FBA7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A2A1-F251-42E1-BC02-1EA6F25621AD}" type="pres">
      <dgm:prSet presAssocID="{39752CA1-C080-4875-9BE6-0147286FBA7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5742-34BF-47F5-85C5-2F3324686AE9}" type="pres">
      <dgm:prSet presAssocID="{E8480CA1-8F40-4C2A-B0F9-3A717DC7D04B}" presName="sp" presStyleCnt="0"/>
      <dgm:spPr/>
    </dgm:pt>
    <dgm:pt modelId="{779114E4-3FB9-4FEF-9BE7-4CF7CF248545}" type="pres">
      <dgm:prSet presAssocID="{C61B4AA0-C933-413D-B3E9-C059EBF26B09}" presName="linNode" presStyleCnt="0"/>
      <dgm:spPr/>
    </dgm:pt>
    <dgm:pt modelId="{A612D1EA-444D-4A53-BCFE-7993904BF1FA}" type="pres">
      <dgm:prSet presAssocID="{C61B4AA0-C933-413D-B3E9-C059EBF26B0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B1F58-FBA2-4A18-8333-A2ED93EE8819}" type="pres">
      <dgm:prSet presAssocID="{C61B4AA0-C933-413D-B3E9-C059EBF26B0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33D67-0FD8-43BE-9912-B6618D67BE58}" type="pres">
      <dgm:prSet presAssocID="{69BF4CF5-F4D9-4BB2-BFA9-F87A61119824}" presName="sp" presStyleCnt="0"/>
      <dgm:spPr/>
    </dgm:pt>
    <dgm:pt modelId="{315B84FC-E1F9-481D-A6D7-8D0E593A9727}" type="pres">
      <dgm:prSet presAssocID="{C06DFA95-05B5-4B3E-8BE3-7F857345668A}" presName="linNode" presStyleCnt="0"/>
      <dgm:spPr/>
    </dgm:pt>
    <dgm:pt modelId="{A2CB7BF8-2B75-4CE9-A4FE-D1EAD58C6427}" type="pres">
      <dgm:prSet presAssocID="{C06DFA95-05B5-4B3E-8BE3-7F857345668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C043-1726-407E-A9BA-8C84897CD251}" type="pres">
      <dgm:prSet presAssocID="{C06DFA95-05B5-4B3E-8BE3-7F857345668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71976-5453-46EC-96C9-D28F8B9A6CD7}" type="pres">
      <dgm:prSet presAssocID="{BEA5FFF7-07E9-413C-BF01-A0C7ADAA92D2}" presName="sp" presStyleCnt="0"/>
      <dgm:spPr/>
    </dgm:pt>
    <dgm:pt modelId="{E0518F0E-FA05-4E3F-B876-A7A67D40DBC6}" type="pres">
      <dgm:prSet presAssocID="{73F2DC7D-A011-4139-89ED-604CDBE1C215}" presName="linNode" presStyleCnt="0"/>
      <dgm:spPr/>
    </dgm:pt>
    <dgm:pt modelId="{10CC0736-C362-480F-88AA-7641793EE89F}" type="pres">
      <dgm:prSet presAssocID="{73F2DC7D-A011-4139-89ED-604CDBE1C21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0D78B-F914-48A8-9E77-707866730DB2}" type="pres">
      <dgm:prSet presAssocID="{73F2DC7D-A011-4139-89ED-604CDBE1C21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7A05C-582D-434C-9C98-904345194723}" type="pres">
      <dgm:prSet presAssocID="{9A197E5F-5268-4F0F-B181-C7CB3FDB7CC8}" presName="sp" presStyleCnt="0"/>
      <dgm:spPr/>
    </dgm:pt>
    <dgm:pt modelId="{CEE1091A-97A7-4F2C-A11C-DEA5808C86D6}" type="pres">
      <dgm:prSet presAssocID="{63D161CB-FBB1-4C84-95CE-0BC425660D5D}" presName="linNode" presStyleCnt="0"/>
      <dgm:spPr/>
    </dgm:pt>
    <dgm:pt modelId="{06113CD1-F9A9-46A4-B21D-F852A7F0B8AC}" type="pres">
      <dgm:prSet presAssocID="{63D161CB-FBB1-4C84-95CE-0BC425660D5D}" presName="parentText" presStyleLbl="node1" presStyleIdx="4" presStyleCnt="5" custLinFactNeighborX="-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6254E-5F59-4896-9DD9-FA2EA6110D1E}" type="pres">
      <dgm:prSet presAssocID="{63D161CB-FBB1-4C84-95CE-0BC425660D5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E679B-60BB-4500-833C-38B190FBDF6C}" type="presOf" srcId="{B575D4F5-C06C-4BA5-9452-74B7340D46B0}" destId="{C456254E-5F59-4896-9DD9-FA2EA6110D1E}" srcOrd="0" destOrd="0" presId="urn:microsoft.com/office/officeart/2005/8/layout/vList5"/>
    <dgm:cxn modelId="{F6C98946-4188-4400-8511-C3F9811E62A4}" type="presOf" srcId="{5F3E2621-F4DD-4B2B-A735-27E049C3D613}" destId="{3090D78B-F914-48A8-9E77-707866730DB2}" srcOrd="0" destOrd="0" presId="urn:microsoft.com/office/officeart/2005/8/layout/vList5"/>
    <dgm:cxn modelId="{94E54169-89EB-446F-B3F3-D0E2E7AD66B6}" type="presOf" srcId="{C61B4AA0-C933-413D-B3E9-C059EBF26B09}" destId="{A612D1EA-444D-4A53-BCFE-7993904BF1FA}" srcOrd="0" destOrd="0" presId="urn:microsoft.com/office/officeart/2005/8/layout/vList5"/>
    <dgm:cxn modelId="{9BADE168-D71D-4092-900B-9BF4FC37930E}" type="presOf" srcId="{BF872CBD-CD23-47B0-8C50-9E88C92AEE2E}" destId="{48DB1F58-FBA2-4A18-8333-A2ED93EE8819}" srcOrd="0" destOrd="0" presId="urn:microsoft.com/office/officeart/2005/8/layout/vList5"/>
    <dgm:cxn modelId="{E7649651-2607-4E9D-9EFA-4ABC966D52D3}" type="presOf" srcId="{DAC4C236-419E-46E9-A6C8-B1CAF5B17A79}" destId="{92B5EC04-2904-45DF-93BF-09B18D55E2EB}" srcOrd="0" destOrd="0" presId="urn:microsoft.com/office/officeart/2005/8/layout/vList5"/>
    <dgm:cxn modelId="{9C21CE24-C8AF-41F3-8B5E-6115DA710203}" type="presOf" srcId="{63D161CB-FBB1-4C84-95CE-0BC425660D5D}" destId="{06113CD1-F9A9-46A4-B21D-F852A7F0B8AC}" srcOrd="0" destOrd="0" presId="urn:microsoft.com/office/officeart/2005/8/layout/vList5"/>
    <dgm:cxn modelId="{08E1BD9E-BE4B-43BF-BAD8-A70FA6864951}" type="presOf" srcId="{39752CA1-C080-4875-9BE6-0147286FBA7A}" destId="{1B061247-A8C2-4089-9BC8-6A5FDB9A4FA8}" srcOrd="0" destOrd="0" presId="urn:microsoft.com/office/officeart/2005/8/layout/vList5"/>
    <dgm:cxn modelId="{641A0CB3-1064-4B2E-B908-B55788C0A92D}" srcId="{DAC4C236-419E-46E9-A6C8-B1CAF5B17A79}" destId="{63D161CB-FBB1-4C84-95CE-0BC425660D5D}" srcOrd="4" destOrd="0" parTransId="{9D7CCF5D-1036-486C-A7DC-77D10894B145}" sibTransId="{42E93079-CAEA-45C3-A551-FF1BA0A0A4C5}"/>
    <dgm:cxn modelId="{FF8A1A63-8EF0-4741-93F2-3BA5C5A6E7E1}" type="presOf" srcId="{9E7C304F-D319-4590-8818-E2DA7C6836D6}" destId="{431EA2A1-F251-42E1-BC02-1EA6F25621AD}" srcOrd="0" destOrd="0" presId="urn:microsoft.com/office/officeart/2005/8/layout/vList5"/>
    <dgm:cxn modelId="{B0450788-472E-449A-AD0E-2C92DEFCA8B4}" srcId="{C06DFA95-05B5-4B3E-8BE3-7F857345668A}" destId="{9A1AC027-3895-4C16-BDC6-0E431B216963}" srcOrd="0" destOrd="0" parTransId="{C519624F-AFFB-4CA7-A2BB-CFF13A16C1FD}" sibTransId="{3BBE4494-45B3-4544-9E97-E948BC41C659}"/>
    <dgm:cxn modelId="{92FE6980-26D9-43E2-8BCF-CF2F594639FE}" srcId="{DAC4C236-419E-46E9-A6C8-B1CAF5B17A79}" destId="{C06DFA95-05B5-4B3E-8BE3-7F857345668A}" srcOrd="2" destOrd="0" parTransId="{4B542256-F987-4E41-8BE1-0DEBB536EE0F}" sibTransId="{BEA5FFF7-07E9-413C-BF01-A0C7ADAA92D2}"/>
    <dgm:cxn modelId="{72056F6D-2216-47D6-B33C-865DFC613324}" srcId="{63D161CB-FBB1-4C84-95CE-0BC425660D5D}" destId="{B575D4F5-C06C-4BA5-9452-74B7340D46B0}" srcOrd="0" destOrd="0" parTransId="{B7B3EA82-FB85-4B98-A3F1-B36F5594A770}" sibTransId="{D3545525-6F68-442D-98AE-11A769D399B1}"/>
    <dgm:cxn modelId="{E504C961-A169-411C-91C9-9412E174CD9C}" srcId="{73F2DC7D-A011-4139-89ED-604CDBE1C215}" destId="{5F3E2621-F4DD-4B2B-A735-27E049C3D613}" srcOrd="0" destOrd="0" parTransId="{7A823358-D180-4D8E-A31F-167BECDFA8FE}" sibTransId="{29C01800-2D27-483F-9F2C-1BB19AA8DEBF}"/>
    <dgm:cxn modelId="{9585F1B6-5EEE-41A2-BD3D-54A3DFD8483B}" srcId="{DAC4C236-419E-46E9-A6C8-B1CAF5B17A79}" destId="{C61B4AA0-C933-413D-B3E9-C059EBF26B09}" srcOrd="1" destOrd="0" parTransId="{46024CE5-83C6-4B39-83CC-D7326A5ED5FC}" sibTransId="{69BF4CF5-F4D9-4BB2-BFA9-F87A61119824}"/>
    <dgm:cxn modelId="{DC492E2B-3E07-4CB4-A662-BCF8F23DB3B3}" type="presOf" srcId="{C06DFA95-05B5-4B3E-8BE3-7F857345668A}" destId="{A2CB7BF8-2B75-4CE9-A4FE-D1EAD58C6427}" srcOrd="0" destOrd="0" presId="urn:microsoft.com/office/officeart/2005/8/layout/vList5"/>
    <dgm:cxn modelId="{367E28D5-86E0-4E53-BDE8-E75F785FB5D8}" type="presOf" srcId="{73F2DC7D-A011-4139-89ED-604CDBE1C215}" destId="{10CC0736-C362-480F-88AA-7641793EE89F}" srcOrd="0" destOrd="0" presId="urn:microsoft.com/office/officeart/2005/8/layout/vList5"/>
    <dgm:cxn modelId="{6A6B6912-4CE3-4AF2-A2F1-46FB783BFCE7}" srcId="{DAC4C236-419E-46E9-A6C8-B1CAF5B17A79}" destId="{73F2DC7D-A011-4139-89ED-604CDBE1C215}" srcOrd="3" destOrd="0" parTransId="{49808FE1-795E-423E-89F0-8A5AEBDE5D11}" sibTransId="{9A197E5F-5268-4F0F-B181-C7CB3FDB7CC8}"/>
    <dgm:cxn modelId="{DD24CE5D-12ED-4556-BAD9-331DA076A411}" type="presOf" srcId="{9A1AC027-3895-4C16-BDC6-0E431B216963}" destId="{C809C043-1726-407E-A9BA-8C84897CD251}" srcOrd="0" destOrd="0" presId="urn:microsoft.com/office/officeart/2005/8/layout/vList5"/>
    <dgm:cxn modelId="{C533EE24-78D0-4981-AA35-51C098315DA7}" srcId="{DAC4C236-419E-46E9-A6C8-B1CAF5B17A79}" destId="{39752CA1-C080-4875-9BE6-0147286FBA7A}" srcOrd="0" destOrd="0" parTransId="{05BAA519-BE6D-48CF-B4D1-3A5A86F04464}" sibTransId="{E8480CA1-8F40-4C2A-B0F9-3A717DC7D04B}"/>
    <dgm:cxn modelId="{EE7265BA-1169-4302-ACE3-647C7168C45D}" srcId="{39752CA1-C080-4875-9BE6-0147286FBA7A}" destId="{9E7C304F-D319-4590-8818-E2DA7C6836D6}" srcOrd="0" destOrd="0" parTransId="{A3CEBDDF-EFC3-4785-8480-BEBC02C0BD3F}" sibTransId="{877F4EB9-12DF-4AEE-B3EB-109EC92AD197}"/>
    <dgm:cxn modelId="{424045ED-5525-4AB5-9C63-1F2D219791B9}" srcId="{C61B4AA0-C933-413D-B3E9-C059EBF26B09}" destId="{BF872CBD-CD23-47B0-8C50-9E88C92AEE2E}" srcOrd="0" destOrd="0" parTransId="{3B7233F5-A4A2-4033-8613-CADDC4050777}" sibTransId="{02A444AA-3963-4DEF-A75F-B002B74F9C93}"/>
    <dgm:cxn modelId="{9669B017-DCEC-4F4C-A5FF-5DDC2AA75859}" type="presParOf" srcId="{92B5EC04-2904-45DF-93BF-09B18D55E2EB}" destId="{458D13F9-7B2A-4996-B7FD-A83FC0CE2778}" srcOrd="0" destOrd="0" presId="urn:microsoft.com/office/officeart/2005/8/layout/vList5"/>
    <dgm:cxn modelId="{805E2F8E-384E-49B0-A9E0-0964E9146874}" type="presParOf" srcId="{458D13F9-7B2A-4996-B7FD-A83FC0CE2778}" destId="{1B061247-A8C2-4089-9BC8-6A5FDB9A4FA8}" srcOrd="0" destOrd="0" presId="urn:microsoft.com/office/officeart/2005/8/layout/vList5"/>
    <dgm:cxn modelId="{B0A8AE57-CE41-47E9-958A-BFC01E4498DA}" type="presParOf" srcId="{458D13F9-7B2A-4996-B7FD-A83FC0CE2778}" destId="{431EA2A1-F251-42E1-BC02-1EA6F25621AD}" srcOrd="1" destOrd="0" presId="urn:microsoft.com/office/officeart/2005/8/layout/vList5"/>
    <dgm:cxn modelId="{9AE4637A-0E55-470E-948A-2ABC68591590}" type="presParOf" srcId="{92B5EC04-2904-45DF-93BF-09B18D55E2EB}" destId="{5AA45742-34BF-47F5-85C5-2F3324686AE9}" srcOrd="1" destOrd="0" presId="urn:microsoft.com/office/officeart/2005/8/layout/vList5"/>
    <dgm:cxn modelId="{FA880386-CC30-4686-943F-81F2F610EAED}" type="presParOf" srcId="{92B5EC04-2904-45DF-93BF-09B18D55E2EB}" destId="{779114E4-3FB9-4FEF-9BE7-4CF7CF248545}" srcOrd="2" destOrd="0" presId="urn:microsoft.com/office/officeart/2005/8/layout/vList5"/>
    <dgm:cxn modelId="{F5E350AF-D773-4987-A905-510AF10AA998}" type="presParOf" srcId="{779114E4-3FB9-4FEF-9BE7-4CF7CF248545}" destId="{A612D1EA-444D-4A53-BCFE-7993904BF1FA}" srcOrd="0" destOrd="0" presId="urn:microsoft.com/office/officeart/2005/8/layout/vList5"/>
    <dgm:cxn modelId="{3DF9D778-192D-42C4-8BB7-5BD27A6859C2}" type="presParOf" srcId="{779114E4-3FB9-4FEF-9BE7-4CF7CF248545}" destId="{48DB1F58-FBA2-4A18-8333-A2ED93EE8819}" srcOrd="1" destOrd="0" presId="urn:microsoft.com/office/officeart/2005/8/layout/vList5"/>
    <dgm:cxn modelId="{EC145E95-0085-40F9-A1BA-35EFFFFC8B50}" type="presParOf" srcId="{92B5EC04-2904-45DF-93BF-09B18D55E2EB}" destId="{D9B33D67-0FD8-43BE-9912-B6618D67BE58}" srcOrd="3" destOrd="0" presId="urn:microsoft.com/office/officeart/2005/8/layout/vList5"/>
    <dgm:cxn modelId="{E0AE8619-1A78-4514-AFF9-E0E4865ED614}" type="presParOf" srcId="{92B5EC04-2904-45DF-93BF-09B18D55E2EB}" destId="{315B84FC-E1F9-481D-A6D7-8D0E593A9727}" srcOrd="4" destOrd="0" presId="urn:microsoft.com/office/officeart/2005/8/layout/vList5"/>
    <dgm:cxn modelId="{67B27F8B-7A00-467D-BE32-E70C97C81213}" type="presParOf" srcId="{315B84FC-E1F9-481D-A6D7-8D0E593A9727}" destId="{A2CB7BF8-2B75-4CE9-A4FE-D1EAD58C6427}" srcOrd="0" destOrd="0" presId="urn:microsoft.com/office/officeart/2005/8/layout/vList5"/>
    <dgm:cxn modelId="{466ECB9E-C7AD-40F9-8B7F-9963699578F1}" type="presParOf" srcId="{315B84FC-E1F9-481D-A6D7-8D0E593A9727}" destId="{C809C043-1726-407E-A9BA-8C84897CD251}" srcOrd="1" destOrd="0" presId="urn:microsoft.com/office/officeart/2005/8/layout/vList5"/>
    <dgm:cxn modelId="{1F3898D4-57DA-470F-900A-BA20E7286104}" type="presParOf" srcId="{92B5EC04-2904-45DF-93BF-09B18D55E2EB}" destId="{A3371976-5453-46EC-96C9-D28F8B9A6CD7}" srcOrd="5" destOrd="0" presId="urn:microsoft.com/office/officeart/2005/8/layout/vList5"/>
    <dgm:cxn modelId="{56A596C8-6560-4F4E-9693-87455AD855AC}" type="presParOf" srcId="{92B5EC04-2904-45DF-93BF-09B18D55E2EB}" destId="{E0518F0E-FA05-4E3F-B876-A7A67D40DBC6}" srcOrd="6" destOrd="0" presId="urn:microsoft.com/office/officeart/2005/8/layout/vList5"/>
    <dgm:cxn modelId="{98ECF2C0-688C-49C7-A2F8-4C3F7ED579EA}" type="presParOf" srcId="{E0518F0E-FA05-4E3F-B876-A7A67D40DBC6}" destId="{10CC0736-C362-480F-88AA-7641793EE89F}" srcOrd="0" destOrd="0" presId="urn:microsoft.com/office/officeart/2005/8/layout/vList5"/>
    <dgm:cxn modelId="{ACCD1AB5-F7BC-4D59-A10B-F21BAFD3DE51}" type="presParOf" srcId="{E0518F0E-FA05-4E3F-B876-A7A67D40DBC6}" destId="{3090D78B-F914-48A8-9E77-707866730DB2}" srcOrd="1" destOrd="0" presId="urn:microsoft.com/office/officeart/2005/8/layout/vList5"/>
    <dgm:cxn modelId="{1AE789DB-7762-4272-8F86-02CE91986F3B}" type="presParOf" srcId="{92B5EC04-2904-45DF-93BF-09B18D55E2EB}" destId="{49A7A05C-582D-434C-9C98-904345194723}" srcOrd="7" destOrd="0" presId="urn:microsoft.com/office/officeart/2005/8/layout/vList5"/>
    <dgm:cxn modelId="{BE72466B-854B-4242-8D7A-A97BC7DA68AF}" type="presParOf" srcId="{92B5EC04-2904-45DF-93BF-09B18D55E2EB}" destId="{CEE1091A-97A7-4F2C-A11C-DEA5808C86D6}" srcOrd="8" destOrd="0" presId="urn:microsoft.com/office/officeart/2005/8/layout/vList5"/>
    <dgm:cxn modelId="{B708D46E-7D7E-4657-AAB3-FD9F04A44451}" type="presParOf" srcId="{CEE1091A-97A7-4F2C-A11C-DEA5808C86D6}" destId="{06113CD1-F9A9-46A4-B21D-F852A7F0B8AC}" srcOrd="0" destOrd="0" presId="urn:microsoft.com/office/officeart/2005/8/layout/vList5"/>
    <dgm:cxn modelId="{E15029C1-DC3F-4360-89BC-131944893728}" type="presParOf" srcId="{CEE1091A-97A7-4F2C-A11C-DEA5808C86D6}" destId="{C456254E-5F59-4896-9DD9-FA2EA6110D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4C236-419E-46E9-A6C8-B1CAF5B17A79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752CA1-C080-4875-9BE6-0147286FBA7A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L591</a:t>
          </a:r>
        </a:p>
      </dgm:t>
    </dgm:pt>
    <dgm:pt modelId="{05BAA519-BE6D-48CF-B4D1-3A5A86F04464}" type="parTrans" cxnId="{C533EE24-78D0-4981-AA35-51C098315DA7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E8480CA1-8F40-4C2A-B0F9-3A717DC7D04B}" type="sibTrans" cxnId="{C533EE24-78D0-4981-AA35-51C098315DA7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9E7C304F-D319-4590-8818-E2DA7C6836D6}">
      <dgm:prSet phldrT="[Text]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42 CFR 418.64 (b) (1) Nursing Services</a:t>
          </a:r>
          <a:endParaRPr lang="en-US" b="1" dirty="0">
            <a:solidFill>
              <a:schemeClr val="accent5">
                <a:lumMod val="10000"/>
              </a:schemeClr>
            </a:solidFill>
          </a:endParaRPr>
        </a:p>
      </dgm:t>
    </dgm:pt>
    <dgm:pt modelId="{A3CEBDDF-EFC3-4785-8480-BEBC02C0BD3F}" type="parTrans" cxnId="{EE7265BA-1169-4302-ACE3-647C7168C45D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877F4EB9-12DF-4AEE-B3EB-109EC92AD197}" type="sibTrans" cxnId="{EE7265BA-1169-4302-ACE3-647C7168C45D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C61B4AA0-C933-413D-B3E9-C059EBF26B09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L774</a:t>
          </a:r>
        </a:p>
      </dgm:t>
    </dgm:pt>
    <dgm:pt modelId="{46024CE5-83C6-4B39-83CC-D7326A5ED5FC}" type="parTrans" cxnId="{9585F1B6-5EEE-41A2-BD3D-54A3DFD8483B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69BF4CF5-F4D9-4BB2-BFA9-F87A61119824}" type="sibTrans" cxnId="{9585F1B6-5EEE-41A2-BD3D-54A3DFD8483B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BF872CBD-CD23-47B0-8C50-9E88C92AEE2E}">
      <dgm:prSet phldrT="[Text]"/>
      <dgm:spPr>
        <a:solidFill>
          <a:srgbClr val="E5FFE5">
            <a:alpha val="89804"/>
          </a:srgbClr>
        </a:solidFill>
      </dgm:spPr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effectLst/>
              <a:latin typeface="Perpetua" panose="02020502060401020303" pitchFamily="18" charset="0"/>
            </a:rPr>
            <a:t>4</a:t>
          </a:r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  <a:ea typeface="+mn-ea"/>
              <a:cs typeface="+mn-cs"/>
            </a:rPr>
            <a:t>42 CFR 418.112(d)(1) Hospice Plan of Care</a:t>
          </a:r>
          <a:endParaRPr lang="en-US" b="1" dirty="0">
            <a:solidFill>
              <a:schemeClr val="accent5">
                <a:lumMod val="10000"/>
              </a:schemeClr>
            </a:solidFill>
            <a:effectLst/>
          </a:endParaRPr>
        </a:p>
      </dgm:t>
    </dgm:pt>
    <dgm:pt modelId="{3B7233F5-A4A2-4033-8613-CADDC4050777}" type="parTrans" cxnId="{424045ED-5525-4AB5-9C63-1F2D219791B9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02A444AA-3963-4DEF-A75F-B002B74F9C93}" type="sibTrans" cxnId="{424045ED-5525-4AB5-9C63-1F2D219791B9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C06DFA95-05B5-4B3E-8BE3-7F857345668A}">
      <dgm:prSet phldrT="[Text]"/>
      <dgm:spPr>
        <a:solidFill>
          <a:srgbClr val="FFCCFF"/>
        </a:solidFill>
      </dgm:spPr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L530</a:t>
          </a:r>
        </a:p>
      </dgm:t>
    </dgm:pt>
    <dgm:pt modelId="{4B542256-F987-4E41-8BE1-0DEBB536EE0F}" type="parTrans" cxnId="{92FE6980-26D9-43E2-8BCF-CF2F594639FE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BEA5FFF7-07E9-413C-BF01-A0C7ADAA92D2}" type="sibTrans" cxnId="{92FE6980-26D9-43E2-8BCF-CF2F594639FE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5F3E2621-F4DD-4B2B-A735-27E049C3D613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 42 CFR 418.56 (c) (4) Content of Plan of Care</a:t>
          </a:r>
        </a:p>
      </dgm:t>
    </dgm:pt>
    <dgm:pt modelId="{7A823358-D180-4D8E-A31F-167BECDFA8FE}" type="parTrans" cxnId="{E504C961-A169-411C-91C9-9412E174CD9C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29C01800-2D27-483F-9F2C-1BB19AA8DEBF}" type="sibTrans" cxnId="{E504C961-A169-411C-91C9-9412E174CD9C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63D161CB-FBB1-4C84-95CE-0BC425660D5D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L625</a:t>
          </a:r>
        </a:p>
      </dgm:t>
    </dgm:pt>
    <dgm:pt modelId="{9D7CCF5D-1036-486C-A7DC-77D10894B145}" type="parTrans" cxnId="{641A0CB3-1064-4B2E-B908-B55788C0A92D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42E93079-CAEA-45C3-A551-FF1BA0A0A4C5}" type="sibTrans" cxnId="{641A0CB3-1064-4B2E-B908-B55788C0A92D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73F2DC7D-A011-4139-89ED-604CDBE1C215}">
      <dgm:prSet phldrT="[Text]"/>
      <dgm:spPr>
        <a:solidFill>
          <a:srgbClr val="FFCC99"/>
        </a:solidFill>
        <a:ln>
          <a:solidFill>
            <a:srgbClr val="FFDEBD"/>
          </a:solidFill>
        </a:ln>
      </dgm:spPr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L549</a:t>
          </a:r>
        </a:p>
      </dgm:t>
    </dgm:pt>
    <dgm:pt modelId="{49808FE1-795E-423E-89F0-8A5AEBDE5D11}" type="parTrans" cxnId="{6A6B6912-4CE3-4AF2-A2F1-46FB783BFCE7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9A197E5F-5268-4F0F-B181-C7CB3FDB7CC8}" type="sibTrans" cxnId="{6A6B6912-4CE3-4AF2-A2F1-46FB783BFCE7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B575D4F5-C06C-4BA5-9452-74B7340D46B0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42 CFR 418.76(g)(1) Hospice Aide Assignments and Duties</a:t>
          </a:r>
          <a:endParaRPr lang="en-US" b="1" dirty="0">
            <a:solidFill>
              <a:schemeClr val="accent5">
                <a:lumMod val="10000"/>
              </a:schemeClr>
            </a:solidFill>
          </a:endParaRPr>
        </a:p>
      </dgm:t>
    </dgm:pt>
    <dgm:pt modelId="{B7B3EA82-FB85-4B98-A3F1-B36F5594A770}" type="parTrans" cxnId="{72056F6D-2216-47D6-B33C-865DFC613324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D3545525-6F68-442D-98AE-11A769D399B1}" type="sibTrans" cxnId="{72056F6D-2216-47D6-B33C-865DFC613324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9A1AC027-3895-4C16-BDC6-0E431B216963}">
      <dgm:prSet phldrT="[Text]"/>
      <dgm:spPr>
        <a:solidFill>
          <a:srgbClr val="FBE5FF">
            <a:alpha val="89804"/>
          </a:srgbClr>
        </a:solidFill>
      </dgm:spPr>
      <dgm:t>
        <a:bodyPr/>
        <a:lstStyle/>
        <a:p>
          <a:r>
            <a:rPr lang="en-US" b="1" dirty="0">
              <a:solidFill>
                <a:schemeClr val="accent5">
                  <a:lumMod val="10000"/>
                </a:schemeClr>
              </a:solidFill>
              <a:effectLst/>
              <a:latin typeface="Perpetua" panose="02020502060401020303" pitchFamily="18" charset="0"/>
            </a:rPr>
            <a:t>42 CFR 418.54 (c) (6) Content of Comprehensive Assessment</a:t>
          </a:r>
          <a:endParaRPr lang="en-US" b="1" dirty="0">
            <a:solidFill>
              <a:schemeClr val="accent5">
                <a:lumMod val="10000"/>
              </a:schemeClr>
            </a:solidFill>
            <a:latin typeface="Perpetua" panose="02020502060401020303" pitchFamily="18" charset="0"/>
          </a:endParaRPr>
        </a:p>
      </dgm:t>
    </dgm:pt>
    <dgm:pt modelId="{C519624F-AFFB-4CA7-A2BB-CFF13A16C1FD}" type="parTrans" cxnId="{B0450788-472E-449A-AD0E-2C92DEFCA8B4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3BBE4494-45B3-4544-9E97-E948BC41C659}" type="sibTrans" cxnId="{B0450788-472E-449A-AD0E-2C92DEFCA8B4}">
      <dgm:prSet/>
      <dgm:spPr/>
      <dgm:t>
        <a:bodyPr/>
        <a:lstStyle/>
        <a:p>
          <a:endParaRPr lang="en-US" b="1">
            <a:solidFill>
              <a:schemeClr val="accent5">
                <a:lumMod val="10000"/>
              </a:schemeClr>
            </a:solidFill>
          </a:endParaRPr>
        </a:p>
      </dgm:t>
    </dgm:pt>
    <dgm:pt modelId="{92B5EC04-2904-45DF-93BF-09B18D55E2EB}" type="pres">
      <dgm:prSet presAssocID="{DAC4C236-419E-46E9-A6C8-B1CAF5B17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D13F9-7B2A-4996-B7FD-A83FC0CE2778}" type="pres">
      <dgm:prSet presAssocID="{39752CA1-C080-4875-9BE6-0147286FBA7A}" presName="linNode" presStyleCnt="0"/>
      <dgm:spPr/>
    </dgm:pt>
    <dgm:pt modelId="{1B061247-A8C2-4089-9BC8-6A5FDB9A4FA8}" type="pres">
      <dgm:prSet presAssocID="{39752CA1-C080-4875-9BE6-0147286FBA7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EA2A1-F251-42E1-BC02-1EA6F25621AD}" type="pres">
      <dgm:prSet presAssocID="{39752CA1-C080-4875-9BE6-0147286FBA7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5742-34BF-47F5-85C5-2F3324686AE9}" type="pres">
      <dgm:prSet presAssocID="{E8480CA1-8F40-4C2A-B0F9-3A717DC7D04B}" presName="sp" presStyleCnt="0"/>
      <dgm:spPr/>
    </dgm:pt>
    <dgm:pt modelId="{779114E4-3FB9-4FEF-9BE7-4CF7CF248545}" type="pres">
      <dgm:prSet presAssocID="{C61B4AA0-C933-413D-B3E9-C059EBF26B09}" presName="linNode" presStyleCnt="0"/>
      <dgm:spPr/>
    </dgm:pt>
    <dgm:pt modelId="{A612D1EA-444D-4A53-BCFE-7993904BF1FA}" type="pres">
      <dgm:prSet presAssocID="{C61B4AA0-C933-413D-B3E9-C059EBF26B0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B1F58-FBA2-4A18-8333-A2ED93EE8819}" type="pres">
      <dgm:prSet presAssocID="{C61B4AA0-C933-413D-B3E9-C059EBF26B0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33D67-0FD8-43BE-9912-B6618D67BE58}" type="pres">
      <dgm:prSet presAssocID="{69BF4CF5-F4D9-4BB2-BFA9-F87A61119824}" presName="sp" presStyleCnt="0"/>
      <dgm:spPr/>
    </dgm:pt>
    <dgm:pt modelId="{315B84FC-E1F9-481D-A6D7-8D0E593A9727}" type="pres">
      <dgm:prSet presAssocID="{C06DFA95-05B5-4B3E-8BE3-7F857345668A}" presName="linNode" presStyleCnt="0"/>
      <dgm:spPr/>
    </dgm:pt>
    <dgm:pt modelId="{A2CB7BF8-2B75-4CE9-A4FE-D1EAD58C6427}" type="pres">
      <dgm:prSet presAssocID="{C06DFA95-05B5-4B3E-8BE3-7F857345668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9C043-1726-407E-A9BA-8C84897CD251}" type="pres">
      <dgm:prSet presAssocID="{C06DFA95-05B5-4B3E-8BE3-7F857345668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71976-5453-46EC-96C9-D28F8B9A6CD7}" type="pres">
      <dgm:prSet presAssocID="{BEA5FFF7-07E9-413C-BF01-A0C7ADAA92D2}" presName="sp" presStyleCnt="0"/>
      <dgm:spPr/>
    </dgm:pt>
    <dgm:pt modelId="{E0518F0E-FA05-4E3F-B876-A7A67D40DBC6}" type="pres">
      <dgm:prSet presAssocID="{73F2DC7D-A011-4139-89ED-604CDBE1C215}" presName="linNode" presStyleCnt="0"/>
      <dgm:spPr/>
    </dgm:pt>
    <dgm:pt modelId="{10CC0736-C362-480F-88AA-7641793EE89F}" type="pres">
      <dgm:prSet presAssocID="{73F2DC7D-A011-4139-89ED-604CDBE1C21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0D78B-F914-48A8-9E77-707866730DB2}" type="pres">
      <dgm:prSet presAssocID="{73F2DC7D-A011-4139-89ED-604CDBE1C21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7A05C-582D-434C-9C98-904345194723}" type="pres">
      <dgm:prSet presAssocID="{9A197E5F-5268-4F0F-B181-C7CB3FDB7CC8}" presName="sp" presStyleCnt="0"/>
      <dgm:spPr/>
    </dgm:pt>
    <dgm:pt modelId="{CEE1091A-97A7-4F2C-A11C-DEA5808C86D6}" type="pres">
      <dgm:prSet presAssocID="{63D161CB-FBB1-4C84-95CE-0BC425660D5D}" presName="linNode" presStyleCnt="0"/>
      <dgm:spPr/>
    </dgm:pt>
    <dgm:pt modelId="{06113CD1-F9A9-46A4-B21D-F852A7F0B8AC}" type="pres">
      <dgm:prSet presAssocID="{63D161CB-FBB1-4C84-95CE-0BC425660D5D}" presName="parentText" presStyleLbl="node1" presStyleIdx="4" presStyleCnt="5" custLinFactNeighborX="-5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6254E-5F59-4896-9DD9-FA2EA6110D1E}" type="pres">
      <dgm:prSet presAssocID="{63D161CB-FBB1-4C84-95CE-0BC425660D5D}" presName="descendantText" presStyleLbl="alignAccFollowNode1" presStyleIdx="4" presStyleCnt="5" custLinFactNeighborY="7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E679B-60BB-4500-833C-38B190FBDF6C}" type="presOf" srcId="{B575D4F5-C06C-4BA5-9452-74B7340D46B0}" destId="{C456254E-5F59-4896-9DD9-FA2EA6110D1E}" srcOrd="0" destOrd="0" presId="urn:microsoft.com/office/officeart/2005/8/layout/vList5"/>
    <dgm:cxn modelId="{F6C98946-4188-4400-8511-C3F9811E62A4}" type="presOf" srcId="{5F3E2621-F4DD-4B2B-A735-27E049C3D613}" destId="{3090D78B-F914-48A8-9E77-707866730DB2}" srcOrd="0" destOrd="0" presId="urn:microsoft.com/office/officeart/2005/8/layout/vList5"/>
    <dgm:cxn modelId="{94E54169-89EB-446F-B3F3-D0E2E7AD66B6}" type="presOf" srcId="{C61B4AA0-C933-413D-B3E9-C059EBF26B09}" destId="{A612D1EA-444D-4A53-BCFE-7993904BF1FA}" srcOrd="0" destOrd="0" presId="urn:microsoft.com/office/officeart/2005/8/layout/vList5"/>
    <dgm:cxn modelId="{9BADE168-D71D-4092-900B-9BF4FC37930E}" type="presOf" srcId="{BF872CBD-CD23-47B0-8C50-9E88C92AEE2E}" destId="{48DB1F58-FBA2-4A18-8333-A2ED93EE8819}" srcOrd="0" destOrd="0" presId="urn:microsoft.com/office/officeart/2005/8/layout/vList5"/>
    <dgm:cxn modelId="{E7649651-2607-4E9D-9EFA-4ABC966D52D3}" type="presOf" srcId="{DAC4C236-419E-46E9-A6C8-B1CAF5B17A79}" destId="{92B5EC04-2904-45DF-93BF-09B18D55E2EB}" srcOrd="0" destOrd="0" presId="urn:microsoft.com/office/officeart/2005/8/layout/vList5"/>
    <dgm:cxn modelId="{9C21CE24-C8AF-41F3-8B5E-6115DA710203}" type="presOf" srcId="{63D161CB-FBB1-4C84-95CE-0BC425660D5D}" destId="{06113CD1-F9A9-46A4-B21D-F852A7F0B8AC}" srcOrd="0" destOrd="0" presId="urn:microsoft.com/office/officeart/2005/8/layout/vList5"/>
    <dgm:cxn modelId="{08E1BD9E-BE4B-43BF-BAD8-A70FA6864951}" type="presOf" srcId="{39752CA1-C080-4875-9BE6-0147286FBA7A}" destId="{1B061247-A8C2-4089-9BC8-6A5FDB9A4FA8}" srcOrd="0" destOrd="0" presId="urn:microsoft.com/office/officeart/2005/8/layout/vList5"/>
    <dgm:cxn modelId="{641A0CB3-1064-4B2E-B908-B55788C0A92D}" srcId="{DAC4C236-419E-46E9-A6C8-B1CAF5B17A79}" destId="{63D161CB-FBB1-4C84-95CE-0BC425660D5D}" srcOrd="4" destOrd="0" parTransId="{9D7CCF5D-1036-486C-A7DC-77D10894B145}" sibTransId="{42E93079-CAEA-45C3-A551-FF1BA0A0A4C5}"/>
    <dgm:cxn modelId="{FF8A1A63-8EF0-4741-93F2-3BA5C5A6E7E1}" type="presOf" srcId="{9E7C304F-D319-4590-8818-E2DA7C6836D6}" destId="{431EA2A1-F251-42E1-BC02-1EA6F25621AD}" srcOrd="0" destOrd="0" presId="urn:microsoft.com/office/officeart/2005/8/layout/vList5"/>
    <dgm:cxn modelId="{B0450788-472E-449A-AD0E-2C92DEFCA8B4}" srcId="{C06DFA95-05B5-4B3E-8BE3-7F857345668A}" destId="{9A1AC027-3895-4C16-BDC6-0E431B216963}" srcOrd="0" destOrd="0" parTransId="{C519624F-AFFB-4CA7-A2BB-CFF13A16C1FD}" sibTransId="{3BBE4494-45B3-4544-9E97-E948BC41C659}"/>
    <dgm:cxn modelId="{92FE6980-26D9-43E2-8BCF-CF2F594639FE}" srcId="{DAC4C236-419E-46E9-A6C8-B1CAF5B17A79}" destId="{C06DFA95-05B5-4B3E-8BE3-7F857345668A}" srcOrd="2" destOrd="0" parTransId="{4B542256-F987-4E41-8BE1-0DEBB536EE0F}" sibTransId="{BEA5FFF7-07E9-413C-BF01-A0C7ADAA92D2}"/>
    <dgm:cxn modelId="{72056F6D-2216-47D6-B33C-865DFC613324}" srcId="{63D161CB-FBB1-4C84-95CE-0BC425660D5D}" destId="{B575D4F5-C06C-4BA5-9452-74B7340D46B0}" srcOrd="0" destOrd="0" parTransId="{B7B3EA82-FB85-4B98-A3F1-B36F5594A770}" sibTransId="{D3545525-6F68-442D-98AE-11A769D399B1}"/>
    <dgm:cxn modelId="{E504C961-A169-411C-91C9-9412E174CD9C}" srcId="{73F2DC7D-A011-4139-89ED-604CDBE1C215}" destId="{5F3E2621-F4DD-4B2B-A735-27E049C3D613}" srcOrd="0" destOrd="0" parTransId="{7A823358-D180-4D8E-A31F-167BECDFA8FE}" sibTransId="{29C01800-2D27-483F-9F2C-1BB19AA8DEBF}"/>
    <dgm:cxn modelId="{9585F1B6-5EEE-41A2-BD3D-54A3DFD8483B}" srcId="{DAC4C236-419E-46E9-A6C8-B1CAF5B17A79}" destId="{C61B4AA0-C933-413D-B3E9-C059EBF26B09}" srcOrd="1" destOrd="0" parTransId="{46024CE5-83C6-4B39-83CC-D7326A5ED5FC}" sibTransId="{69BF4CF5-F4D9-4BB2-BFA9-F87A61119824}"/>
    <dgm:cxn modelId="{DC492E2B-3E07-4CB4-A662-BCF8F23DB3B3}" type="presOf" srcId="{C06DFA95-05B5-4B3E-8BE3-7F857345668A}" destId="{A2CB7BF8-2B75-4CE9-A4FE-D1EAD58C6427}" srcOrd="0" destOrd="0" presId="urn:microsoft.com/office/officeart/2005/8/layout/vList5"/>
    <dgm:cxn modelId="{367E28D5-86E0-4E53-BDE8-E75F785FB5D8}" type="presOf" srcId="{73F2DC7D-A011-4139-89ED-604CDBE1C215}" destId="{10CC0736-C362-480F-88AA-7641793EE89F}" srcOrd="0" destOrd="0" presId="urn:microsoft.com/office/officeart/2005/8/layout/vList5"/>
    <dgm:cxn modelId="{6A6B6912-4CE3-4AF2-A2F1-46FB783BFCE7}" srcId="{DAC4C236-419E-46E9-A6C8-B1CAF5B17A79}" destId="{73F2DC7D-A011-4139-89ED-604CDBE1C215}" srcOrd="3" destOrd="0" parTransId="{49808FE1-795E-423E-89F0-8A5AEBDE5D11}" sibTransId="{9A197E5F-5268-4F0F-B181-C7CB3FDB7CC8}"/>
    <dgm:cxn modelId="{DD24CE5D-12ED-4556-BAD9-331DA076A411}" type="presOf" srcId="{9A1AC027-3895-4C16-BDC6-0E431B216963}" destId="{C809C043-1726-407E-A9BA-8C84897CD251}" srcOrd="0" destOrd="0" presId="urn:microsoft.com/office/officeart/2005/8/layout/vList5"/>
    <dgm:cxn modelId="{C533EE24-78D0-4981-AA35-51C098315DA7}" srcId="{DAC4C236-419E-46E9-A6C8-B1CAF5B17A79}" destId="{39752CA1-C080-4875-9BE6-0147286FBA7A}" srcOrd="0" destOrd="0" parTransId="{05BAA519-BE6D-48CF-B4D1-3A5A86F04464}" sibTransId="{E8480CA1-8F40-4C2A-B0F9-3A717DC7D04B}"/>
    <dgm:cxn modelId="{EE7265BA-1169-4302-ACE3-647C7168C45D}" srcId="{39752CA1-C080-4875-9BE6-0147286FBA7A}" destId="{9E7C304F-D319-4590-8818-E2DA7C6836D6}" srcOrd="0" destOrd="0" parTransId="{A3CEBDDF-EFC3-4785-8480-BEBC02C0BD3F}" sibTransId="{877F4EB9-12DF-4AEE-B3EB-109EC92AD197}"/>
    <dgm:cxn modelId="{424045ED-5525-4AB5-9C63-1F2D219791B9}" srcId="{C61B4AA0-C933-413D-B3E9-C059EBF26B09}" destId="{BF872CBD-CD23-47B0-8C50-9E88C92AEE2E}" srcOrd="0" destOrd="0" parTransId="{3B7233F5-A4A2-4033-8613-CADDC4050777}" sibTransId="{02A444AA-3963-4DEF-A75F-B002B74F9C93}"/>
    <dgm:cxn modelId="{9669B017-DCEC-4F4C-A5FF-5DDC2AA75859}" type="presParOf" srcId="{92B5EC04-2904-45DF-93BF-09B18D55E2EB}" destId="{458D13F9-7B2A-4996-B7FD-A83FC0CE2778}" srcOrd="0" destOrd="0" presId="urn:microsoft.com/office/officeart/2005/8/layout/vList5"/>
    <dgm:cxn modelId="{805E2F8E-384E-49B0-A9E0-0964E9146874}" type="presParOf" srcId="{458D13F9-7B2A-4996-B7FD-A83FC0CE2778}" destId="{1B061247-A8C2-4089-9BC8-6A5FDB9A4FA8}" srcOrd="0" destOrd="0" presId="urn:microsoft.com/office/officeart/2005/8/layout/vList5"/>
    <dgm:cxn modelId="{B0A8AE57-CE41-47E9-958A-BFC01E4498DA}" type="presParOf" srcId="{458D13F9-7B2A-4996-B7FD-A83FC0CE2778}" destId="{431EA2A1-F251-42E1-BC02-1EA6F25621AD}" srcOrd="1" destOrd="0" presId="urn:microsoft.com/office/officeart/2005/8/layout/vList5"/>
    <dgm:cxn modelId="{9AE4637A-0E55-470E-948A-2ABC68591590}" type="presParOf" srcId="{92B5EC04-2904-45DF-93BF-09B18D55E2EB}" destId="{5AA45742-34BF-47F5-85C5-2F3324686AE9}" srcOrd="1" destOrd="0" presId="urn:microsoft.com/office/officeart/2005/8/layout/vList5"/>
    <dgm:cxn modelId="{FA880386-CC30-4686-943F-81F2F610EAED}" type="presParOf" srcId="{92B5EC04-2904-45DF-93BF-09B18D55E2EB}" destId="{779114E4-3FB9-4FEF-9BE7-4CF7CF248545}" srcOrd="2" destOrd="0" presId="urn:microsoft.com/office/officeart/2005/8/layout/vList5"/>
    <dgm:cxn modelId="{F5E350AF-D773-4987-A905-510AF10AA998}" type="presParOf" srcId="{779114E4-3FB9-4FEF-9BE7-4CF7CF248545}" destId="{A612D1EA-444D-4A53-BCFE-7993904BF1FA}" srcOrd="0" destOrd="0" presId="urn:microsoft.com/office/officeart/2005/8/layout/vList5"/>
    <dgm:cxn modelId="{3DF9D778-192D-42C4-8BB7-5BD27A6859C2}" type="presParOf" srcId="{779114E4-3FB9-4FEF-9BE7-4CF7CF248545}" destId="{48DB1F58-FBA2-4A18-8333-A2ED93EE8819}" srcOrd="1" destOrd="0" presId="urn:microsoft.com/office/officeart/2005/8/layout/vList5"/>
    <dgm:cxn modelId="{EC145E95-0085-40F9-A1BA-35EFFFFC8B50}" type="presParOf" srcId="{92B5EC04-2904-45DF-93BF-09B18D55E2EB}" destId="{D9B33D67-0FD8-43BE-9912-B6618D67BE58}" srcOrd="3" destOrd="0" presId="urn:microsoft.com/office/officeart/2005/8/layout/vList5"/>
    <dgm:cxn modelId="{E0AE8619-1A78-4514-AFF9-E0E4865ED614}" type="presParOf" srcId="{92B5EC04-2904-45DF-93BF-09B18D55E2EB}" destId="{315B84FC-E1F9-481D-A6D7-8D0E593A9727}" srcOrd="4" destOrd="0" presId="urn:microsoft.com/office/officeart/2005/8/layout/vList5"/>
    <dgm:cxn modelId="{67B27F8B-7A00-467D-BE32-E70C97C81213}" type="presParOf" srcId="{315B84FC-E1F9-481D-A6D7-8D0E593A9727}" destId="{A2CB7BF8-2B75-4CE9-A4FE-D1EAD58C6427}" srcOrd="0" destOrd="0" presId="urn:microsoft.com/office/officeart/2005/8/layout/vList5"/>
    <dgm:cxn modelId="{466ECB9E-C7AD-40F9-8B7F-9963699578F1}" type="presParOf" srcId="{315B84FC-E1F9-481D-A6D7-8D0E593A9727}" destId="{C809C043-1726-407E-A9BA-8C84897CD251}" srcOrd="1" destOrd="0" presId="urn:microsoft.com/office/officeart/2005/8/layout/vList5"/>
    <dgm:cxn modelId="{1F3898D4-57DA-470F-900A-BA20E7286104}" type="presParOf" srcId="{92B5EC04-2904-45DF-93BF-09B18D55E2EB}" destId="{A3371976-5453-46EC-96C9-D28F8B9A6CD7}" srcOrd="5" destOrd="0" presId="urn:microsoft.com/office/officeart/2005/8/layout/vList5"/>
    <dgm:cxn modelId="{56A596C8-6560-4F4E-9693-87455AD855AC}" type="presParOf" srcId="{92B5EC04-2904-45DF-93BF-09B18D55E2EB}" destId="{E0518F0E-FA05-4E3F-B876-A7A67D40DBC6}" srcOrd="6" destOrd="0" presId="urn:microsoft.com/office/officeart/2005/8/layout/vList5"/>
    <dgm:cxn modelId="{98ECF2C0-688C-49C7-A2F8-4C3F7ED579EA}" type="presParOf" srcId="{E0518F0E-FA05-4E3F-B876-A7A67D40DBC6}" destId="{10CC0736-C362-480F-88AA-7641793EE89F}" srcOrd="0" destOrd="0" presId="urn:microsoft.com/office/officeart/2005/8/layout/vList5"/>
    <dgm:cxn modelId="{ACCD1AB5-F7BC-4D59-A10B-F21BAFD3DE51}" type="presParOf" srcId="{E0518F0E-FA05-4E3F-B876-A7A67D40DBC6}" destId="{3090D78B-F914-48A8-9E77-707866730DB2}" srcOrd="1" destOrd="0" presId="urn:microsoft.com/office/officeart/2005/8/layout/vList5"/>
    <dgm:cxn modelId="{1AE789DB-7762-4272-8F86-02CE91986F3B}" type="presParOf" srcId="{92B5EC04-2904-45DF-93BF-09B18D55E2EB}" destId="{49A7A05C-582D-434C-9C98-904345194723}" srcOrd="7" destOrd="0" presId="urn:microsoft.com/office/officeart/2005/8/layout/vList5"/>
    <dgm:cxn modelId="{BE72466B-854B-4242-8D7A-A97BC7DA68AF}" type="presParOf" srcId="{92B5EC04-2904-45DF-93BF-09B18D55E2EB}" destId="{CEE1091A-97A7-4F2C-A11C-DEA5808C86D6}" srcOrd="8" destOrd="0" presId="urn:microsoft.com/office/officeart/2005/8/layout/vList5"/>
    <dgm:cxn modelId="{B708D46E-7D7E-4657-AAB3-FD9F04A44451}" type="presParOf" srcId="{CEE1091A-97A7-4F2C-A11C-DEA5808C86D6}" destId="{06113CD1-F9A9-46A4-B21D-F852A7F0B8AC}" srcOrd="0" destOrd="0" presId="urn:microsoft.com/office/officeart/2005/8/layout/vList5"/>
    <dgm:cxn modelId="{E15029C1-DC3F-4360-89BC-131944893728}" type="presParOf" srcId="{CEE1091A-97A7-4F2C-A11C-DEA5808C86D6}" destId="{C456254E-5F59-4896-9DD9-FA2EA6110D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84747-D591-4329-85BB-740DF747520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0BD611-05A7-4DB6-A01D-ABB9BE63D754}">
      <dgm:prSet phldrT="[Text]" custT="1"/>
      <dgm:spPr>
        <a:xfrm>
          <a:off x="19385" y="911943"/>
          <a:ext cx="2774005" cy="503627"/>
        </a:xfr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- 2018</a:t>
          </a:r>
        </a:p>
      </dgm:t>
    </dgm:pt>
    <dgm:pt modelId="{EA599778-9374-4966-9409-5528467B5F9A}" type="parTrans" cxnId="{4FCE00C4-BB86-4345-867C-8C92DA3796C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182C3132-357D-46A4-9984-7E1A278439D5}" type="sibTrans" cxnId="{4FCE00C4-BB86-4345-867C-8C92DA3796C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40766B1-3D9C-4F9A-A46A-8F4FEE07171F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32 Recertification</a:t>
          </a:r>
        </a:p>
      </dgm:t>
    </dgm:pt>
    <dgm:pt modelId="{FEDF61FC-67AA-4C13-BB11-9CDB28431B13}" type="parTrans" cxnId="{5D8A7DBD-602C-40DC-871B-8B77C2EF797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97ACBA34-2318-4257-8370-4FE169C8969D}" type="sibTrans" cxnId="{5D8A7DBD-602C-40DC-871B-8B77C2EF797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758DE5B-C68A-44A2-A4E0-DC2DC281E818}">
      <dgm:prSet phldrT="[Text]" custT="1"/>
      <dgm:spPr>
        <a:xfrm>
          <a:off x="3062737" y="911943"/>
          <a:ext cx="2774005" cy="503627"/>
        </a:xfr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- 2019</a:t>
          </a:r>
        </a:p>
      </dgm:t>
    </dgm:pt>
    <dgm:pt modelId="{8DC02782-6D04-465A-B8DB-8FD22FB5D604}" type="parTrans" cxnId="{C4DC63C8-10A8-4BE8-903B-2ED4C2E9C8B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C8CF498D-DEA5-4E71-9B9F-B326003488AA}" type="sibTrans" cxnId="{C4DC63C8-10A8-4BE8-903B-2ED4C2E9C8B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B3DBC047-8BA6-4583-838D-1B03EA595357}">
      <dgm:prSet phldrT="[Text]" custT="1"/>
      <dgm:spPr>
        <a:xfrm>
          <a:off x="6090126" y="911943"/>
          <a:ext cx="2774005" cy="503627"/>
        </a:xfr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- 2020</a:t>
          </a:r>
        </a:p>
      </dgm:t>
    </dgm:pt>
    <dgm:pt modelId="{CDC4F32C-6C90-4DE0-B348-A6455B0B1076}" type="parTrans" cxnId="{16E99CE0-C143-458D-9036-B596F14B576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CC12EF8-8020-451A-8F06-4E3686B9820F}" type="sibTrans" cxnId="{16E99CE0-C143-458D-9036-B596F14B576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C314117-D566-4C58-B1FC-C6611EAC28D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18 Recertification</a:t>
          </a:r>
        </a:p>
      </dgm:t>
    </dgm:pt>
    <dgm:pt modelId="{62E3AAF2-A02D-467A-801D-E9E23A5B52C0}" type="parTrans" cxnId="{D0954257-582C-428F-9383-4F70F2AB1C4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8CEC0F4-B1D9-42DC-8824-9D236C0FE59A}" type="sibTrans" cxnId="{D0954257-582C-428F-9383-4F70F2AB1C4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37ED427-BC25-4B5F-A3E4-DEB61480F80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7 Follow up Surveys</a:t>
          </a:r>
        </a:p>
      </dgm:t>
    </dgm:pt>
    <dgm:pt modelId="{733ED5BB-5990-4A6F-8A45-1461B297C0B5}" type="parTrans" cxnId="{DD3B24BD-70CB-4E30-817E-5CFD487E892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B48461C-A9F6-4325-B5B3-120F95419776}" type="sibTrans" cxnId="{DD3B24BD-70CB-4E30-817E-5CFD487E892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E0793CEF-A1BA-4D84-80EA-A32119AA9900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28 Recertification</a:t>
          </a:r>
        </a:p>
      </dgm:t>
    </dgm:pt>
    <dgm:pt modelId="{A484A2C9-EBC6-47D6-B6CE-163ED676EE2A}" type="sibTrans" cxnId="{F021B4CB-51FE-4E82-BA0F-1DFE0F784931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4E45413-564B-4F67-86A0-BE834A9773B1}" type="parTrans" cxnId="{F021B4CB-51FE-4E82-BA0F-1DFE0F784931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48D7FFF-3E9D-4CE2-8C76-1119A19CFCB5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8 Follow up Surveys</a:t>
          </a:r>
        </a:p>
      </dgm:t>
    </dgm:pt>
    <dgm:pt modelId="{A480CE94-E4D7-4A90-B753-072DDE9502C9}" type="sibTrans" cxnId="{2B936CE9-D0BF-4C9C-9980-6EDF388A724B}">
      <dgm:prSet/>
      <dgm:spPr/>
      <dgm:t>
        <a:bodyPr/>
        <a:lstStyle/>
        <a:p>
          <a:endParaRPr lang="en-US"/>
        </a:p>
      </dgm:t>
    </dgm:pt>
    <dgm:pt modelId="{4AB9A8CA-764A-468C-B411-76CC1173BCD2}" type="parTrans" cxnId="{2B936CE9-D0BF-4C9C-9980-6EDF388A724B}">
      <dgm:prSet/>
      <dgm:spPr/>
      <dgm:t>
        <a:bodyPr/>
        <a:lstStyle/>
        <a:p>
          <a:endParaRPr lang="en-US"/>
        </a:p>
      </dgm:t>
    </dgm:pt>
    <dgm:pt modelId="{BCBFF29F-C9AA-40AE-A707-51CBD0931511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9 Follow up Surveys</a:t>
          </a:r>
        </a:p>
      </dgm:t>
    </dgm:pt>
    <dgm:pt modelId="{B3BBBCBE-A72F-41C1-BDF1-FBEF50FA4025}" type="parTrans" cxnId="{3D5B324A-5860-4181-B44D-C016497CA7DA}">
      <dgm:prSet/>
      <dgm:spPr/>
      <dgm:t>
        <a:bodyPr/>
        <a:lstStyle/>
        <a:p>
          <a:endParaRPr lang="en-US"/>
        </a:p>
      </dgm:t>
    </dgm:pt>
    <dgm:pt modelId="{BB58B41A-EAE7-4464-BF4F-8197EBA8085E}" type="sibTrans" cxnId="{3D5B324A-5860-4181-B44D-C016497CA7DA}">
      <dgm:prSet/>
      <dgm:spPr/>
      <dgm:t>
        <a:bodyPr/>
        <a:lstStyle/>
        <a:p>
          <a:endParaRPr lang="en-US"/>
        </a:p>
      </dgm:t>
    </dgm:pt>
    <dgm:pt modelId="{C5E99B2A-6698-46DC-8854-E1F6B789B682}" type="pres">
      <dgm:prSet presAssocID="{B0C84747-D591-4329-85BB-740DF74752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F2034E-3EC6-4D39-9AF9-D9E9F53386AC}" type="pres">
      <dgm:prSet presAssocID="{570BD611-05A7-4DB6-A01D-ABB9BE63D754}" presName="root" presStyleCnt="0"/>
      <dgm:spPr/>
    </dgm:pt>
    <dgm:pt modelId="{B3E0F782-CBA8-4618-999D-1BECB4A548A0}" type="pres">
      <dgm:prSet presAssocID="{570BD611-05A7-4DB6-A01D-ABB9BE63D754}" presName="rootComposite" presStyleCnt="0"/>
      <dgm:spPr/>
    </dgm:pt>
    <dgm:pt modelId="{A4A30B7F-16BF-4C68-B48F-C2C87A6F9CDF}" type="pres">
      <dgm:prSet presAssocID="{570BD611-05A7-4DB6-A01D-ABB9BE63D754}" presName="rootText" presStyleLbl="node1" presStyleIdx="0" presStyleCnt="3"/>
      <dgm:spPr/>
      <dgm:t>
        <a:bodyPr/>
        <a:lstStyle/>
        <a:p>
          <a:endParaRPr lang="en-US"/>
        </a:p>
      </dgm:t>
    </dgm:pt>
    <dgm:pt modelId="{17AE4D5C-A9B8-4391-8738-722821AFE2FB}" type="pres">
      <dgm:prSet presAssocID="{570BD611-05A7-4DB6-A01D-ABB9BE63D754}" presName="rootConnector" presStyleLbl="node1" presStyleIdx="0" presStyleCnt="3"/>
      <dgm:spPr/>
      <dgm:t>
        <a:bodyPr/>
        <a:lstStyle/>
        <a:p>
          <a:endParaRPr lang="en-US"/>
        </a:p>
      </dgm:t>
    </dgm:pt>
    <dgm:pt modelId="{20E7F832-D236-47D9-86E4-9F8F5CA54983}" type="pres">
      <dgm:prSet presAssocID="{570BD611-05A7-4DB6-A01D-ABB9BE63D754}" presName="childShape" presStyleCnt="0"/>
      <dgm:spPr/>
    </dgm:pt>
    <dgm:pt modelId="{6520A77E-6701-4834-9827-A03FC02D5682}" type="pres">
      <dgm:prSet presAssocID="{FEDF61FC-67AA-4C13-BB11-9CDB28431B1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81F063E-3FF9-452D-A61B-D8CCA3FA7F69}" type="pres">
      <dgm:prSet presAssocID="{240766B1-3D9C-4F9A-A46A-8F4FEE07171F}" presName="childText" presStyleLbl="bgAcc1" presStyleIdx="0" presStyleCnt="3" custScaleY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DE754-2462-4E97-BBA4-355CD2662BEC}" type="pres">
      <dgm:prSet presAssocID="{4758DE5B-C68A-44A2-A4E0-DC2DC281E818}" presName="root" presStyleCnt="0"/>
      <dgm:spPr/>
    </dgm:pt>
    <dgm:pt modelId="{DEAB061B-8ABD-4FF2-B719-4BCC5D915BCD}" type="pres">
      <dgm:prSet presAssocID="{4758DE5B-C68A-44A2-A4E0-DC2DC281E818}" presName="rootComposite" presStyleCnt="0"/>
      <dgm:spPr/>
    </dgm:pt>
    <dgm:pt modelId="{FC0B79FA-F34C-4DEC-932A-52281F3F07FC}" type="pres">
      <dgm:prSet presAssocID="{4758DE5B-C68A-44A2-A4E0-DC2DC281E818}" presName="rootText" presStyleLbl="node1" presStyleIdx="1" presStyleCnt="3"/>
      <dgm:spPr/>
      <dgm:t>
        <a:bodyPr/>
        <a:lstStyle/>
        <a:p>
          <a:endParaRPr lang="en-US"/>
        </a:p>
      </dgm:t>
    </dgm:pt>
    <dgm:pt modelId="{E9BADCDB-3161-462D-B42B-FAD50CAAAE45}" type="pres">
      <dgm:prSet presAssocID="{4758DE5B-C68A-44A2-A4E0-DC2DC281E81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90110B-A8C4-4743-94DB-850C23A36791}" type="pres">
      <dgm:prSet presAssocID="{4758DE5B-C68A-44A2-A4E0-DC2DC281E818}" presName="childShape" presStyleCnt="0"/>
      <dgm:spPr/>
    </dgm:pt>
    <dgm:pt modelId="{4EE9DED5-EFF5-44B9-B470-57FEF17A5C29}" type="pres">
      <dgm:prSet presAssocID="{D4E45413-564B-4F67-86A0-BE834A9773B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1C7962-883A-4565-AAAB-5F6DE8C60DAE}" type="pres">
      <dgm:prSet presAssocID="{E0793CEF-A1BA-4D84-80EA-A32119AA9900}" presName="childText" presStyleLbl="bgAcc1" presStyleIdx="1" presStyleCnt="3" custScaleY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C20C-F06C-4E95-8BE1-9A7B4155743B}" type="pres">
      <dgm:prSet presAssocID="{B3DBC047-8BA6-4583-838D-1B03EA595357}" presName="root" presStyleCnt="0"/>
      <dgm:spPr/>
    </dgm:pt>
    <dgm:pt modelId="{8D8FC7E2-3073-4016-8716-2275919483DE}" type="pres">
      <dgm:prSet presAssocID="{B3DBC047-8BA6-4583-838D-1B03EA595357}" presName="rootComposite" presStyleCnt="0"/>
      <dgm:spPr/>
    </dgm:pt>
    <dgm:pt modelId="{72329D28-4205-4B46-81D1-0270676E0536}" type="pres">
      <dgm:prSet presAssocID="{B3DBC047-8BA6-4583-838D-1B03EA595357}" presName="rootText" presStyleLbl="node1" presStyleIdx="2" presStyleCnt="3"/>
      <dgm:spPr/>
      <dgm:t>
        <a:bodyPr/>
        <a:lstStyle/>
        <a:p>
          <a:endParaRPr lang="en-US"/>
        </a:p>
      </dgm:t>
    </dgm:pt>
    <dgm:pt modelId="{A1F41873-CB92-48F0-850A-9C690EB703B9}" type="pres">
      <dgm:prSet presAssocID="{B3DBC047-8BA6-4583-838D-1B03EA595357}" presName="rootConnector" presStyleLbl="node1" presStyleIdx="2" presStyleCnt="3"/>
      <dgm:spPr/>
      <dgm:t>
        <a:bodyPr/>
        <a:lstStyle/>
        <a:p>
          <a:endParaRPr lang="en-US"/>
        </a:p>
      </dgm:t>
    </dgm:pt>
    <dgm:pt modelId="{05644E92-EC16-435B-920F-CFD27EFC6AE7}" type="pres">
      <dgm:prSet presAssocID="{B3DBC047-8BA6-4583-838D-1B03EA595357}" presName="childShape" presStyleCnt="0"/>
      <dgm:spPr/>
    </dgm:pt>
    <dgm:pt modelId="{1EC02AA1-B2E5-4943-A4CB-28712DDDDEAE}" type="pres">
      <dgm:prSet presAssocID="{62E3AAF2-A02D-467A-801D-E9E23A5B52C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73A8D9F-356A-4C40-8200-3D728F0E3B0F}" type="pres">
      <dgm:prSet presAssocID="{7C314117-D566-4C58-B1FC-C6611EAC28D0}" presName="childText" presStyleLbl="bgAcc1" presStyleIdx="2" presStyleCnt="3" custScaleY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E00C4-BB86-4345-867C-8C92DA3796CE}" srcId="{B0C84747-D591-4329-85BB-740DF7475208}" destId="{570BD611-05A7-4DB6-A01D-ABB9BE63D754}" srcOrd="0" destOrd="0" parTransId="{EA599778-9374-4966-9409-5528467B5F9A}" sibTransId="{182C3132-357D-46A4-9984-7E1A278439D5}"/>
    <dgm:cxn modelId="{3D5B324A-5860-4181-B44D-C016497CA7DA}" srcId="{240766B1-3D9C-4F9A-A46A-8F4FEE07171F}" destId="{BCBFF29F-C9AA-40AE-A707-51CBD0931511}" srcOrd="0" destOrd="0" parTransId="{B3BBBCBE-A72F-41C1-BDF1-FBEF50FA4025}" sibTransId="{BB58B41A-EAE7-4464-BF4F-8197EBA8085E}"/>
    <dgm:cxn modelId="{2B936CE9-D0BF-4C9C-9980-6EDF388A724B}" srcId="{E0793CEF-A1BA-4D84-80EA-A32119AA9900}" destId="{248D7FFF-3E9D-4CE2-8C76-1119A19CFCB5}" srcOrd="0" destOrd="0" parTransId="{4AB9A8CA-764A-468C-B411-76CC1173BCD2}" sibTransId="{A480CE94-E4D7-4A90-B753-072DDE9502C9}"/>
    <dgm:cxn modelId="{192825FA-D933-4F51-A028-0D8EDF4C6DBF}" type="presOf" srcId="{570BD611-05A7-4DB6-A01D-ABB9BE63D754}" destId="{A4A30B7F-16BF-4C68-B48F-C2C87A6F9CDF}" srcOrd="0" destOrd="0" presId="urn:microsoft.com/office/officeart/2005/8/layout/hierarchy3"/>
    <dgm:cxn modelId="{38BADE94-20F1-4DC8-A328-398287D470FF}" type="presOf" srcId="{62E3AAF2-A02D-467A-801D-E9E23A5B52C0}" destId="{1EC02AA1-B2E5-4943-A4CB-28712DDDDEAE}" srcOrd="0" destOrd="0" presId="urn:microsoft.com/office/officeart/2005/8/layout/hierarchy3"/>
    <dgm:cxn modelId="{4940232B-38F6-4A25-AA8E-61BD7A77F2A3}" type="presOf" srcId="{B3DBC047-8BA6-4583-838D-1B03EA595357}" destId="{72329D28-4205-4B46-81D1-0270676E0536}" srcOrd="0" destOrd="0" presId="urn:microsoft.com/office/officeart/2005/8/layout/hierarchy3"/>
    <dgm:cxn modelId="{EDE4657B-26E4-4D00-9628-B3FFBEAA4786}" type="presOf" srcId="{248D7FFF-3E9D-4CE2-8C76-1119A19CFCB5}" destId="{791C7962-883A-4565-AAAB-5F6DE8C60DAE}" srcOrd="0" destOrd="1" presId="urn:microsoft.com/office/officeart/2005/8/layout/hierarchy3"/>
    <dgm:cxn modelId="{5D8A7DBD-602C-40DC-871B-8B77C2EF7979}" srcId="{570BD611-05A7-4DB6-A01D-ABB9BE63D754}" destId="{240766B1-3D9C-4F9A-A46A-8F4FEE07171F}" srcOrd="0" destOrd="0" parTransId="{FEDF61FC-67AA-4C13-BB11-9CDB28431B13}" sibTransId="{97ACBA34-2318-4257-8370-4FE169C8969D}"/>
    <dgm:cxn modelId="{C4DC63C8-10A8-4BE8-903B-2ED4C2E9C8BC}" srcId="{B0C84747-D591-4329-85BB-740DF7475208}" destId="{4758DE5B-C68A-44A2-A4E0-DC2DC281E818}" srcOrd="1" destOrd="0" parTransId="{8DC02782-6D04-465A-B8DB-8FD22FB5D604}" sibTransId="{C8CF498D-DEA5-4E71-9B9F-B326003488AA}"/>
    <dgm:cxn modelId="{F021B4CB-51FE-4E82-BA0F-1DFE0F784931}" srcId="{4758DE5B-C68A-44A2-A4E0-DC2DC281E818}" destId="{E0793CEF-A1BA-4D84-80EA-A32119AA9900}" srcOrd="0" destOrd="0" parTransId="{D4E45413-564B-4F67-86A0-BE834A9773B1}" sibTransId="{A484A2C9-EBC6-47D6-B6CE-163ED676EE2A}"/>
    <dgm:cxn modelId="{2F926104-027A-4981-8F2C-4603B1F611BE}" type="presOf" srcId="{837ED427-BC25-4B5F-A3E4-DEB61480F800}" destId="{373A8D9F-356A-4C40-8200-3D728F0E3B0F}" srcOrd="0" destOrd="1" presId="urn:microsoft.com/office/officeart/2005/8/layout/hierarchy3"/>
    <dgm:cxn modelId="{D0954257-582C-428F-9383-4F70F2AB1C4D}" srcId="{B3DBC047-8BA6-4583-838D-1B03EA595357}" destId="{7C314117-D566-4C58-B1FC-C6611EAC28D0}" srcOrd="0" destOrd="0" parTransId="{62E3AAF2-A02D-467A-801D-E9E23A5B52C0}" sibTransId="{78CEC0F4-B1D9-42DC-8824-9D236C0FE59A}"/>
    <dgm:cxn modelId="{19350E5B-7126-42B9-8E42-05E1C8B18D95}" type="presOf" srcId="{B3DBC047-8BA6-4583-838D-1B03EA595357}" destId="{A1F41873-CB92-48F0-850A-9C690EB703B9}" srcOrd="1" destOrd="0" presId="urn:microsoft.com/office/officeart/2005/8/layout/hierarchy3"/>
    <dgm:cxn modelId="{16E99CE0-C143-458D-9036-B596F14B576B}" srcId="{B0C84747-D591-4329-85BB-740DF7475208}" destId="{B3DBC047-8BA6-4583-838D-1B03EA595357}" srcOrd="2" destOrd="0" parTransId="{CDC4F32C-6C90-4DE0-B348-A6455B0B1076}" sibTransId="{8CC12EF8-8020-451A-8F06-4E3686B9820F}"/>
    <dgm:cxn modelId="{DD3B24BD-70CB-4E30-817E-5CFD487E8929}" srcId="{7C314117-D566-4C58-B1FC-C6611EAC28D0}" destId="{837ED427-BC25-4B5F-A3E4-DEB61480F800}" srcOrd="0" destOrd="0" parTransId="{733ED5BB-5990-4A6F-8A45-1461B297C0B5}" sibTransId="{DB48461C-A9F6-4325-B5B3-120F95419776}"/>
    <dgm:cxn modelId="{0D288BD6-E161-4A82-8CC1-75CD69474BB7}" type="presOf" srcId="{BCBFF29F-C9AA-40AE-A707-51CBD0931511}" destId="{D81F063E-3FF9-452D-A61B-D8CCA3FA7F69}" srcOrd="0" destOrd="1" presId="urn:microsoft.com/office/officeart/2005/8/layout/hierarchy3"/>
    <dgm:cxn modelId="{CF0C97F6-0E8F-4777-898A-B78766CBE62A}" type="presOf" srcId="{E0793CEF-A1BA-4D84-80EA-A32119AA9900}" destId="{791C7962-883A-4565-AAAB-5F6DE8C60DAE}" srcOrd="0" destOrd="0" presId="urn:microsoft.com/office/officeart/2005/8/layout/hierarchy3"/>
    <dgm:cxn modelId="{7CCD8A8F-5594-4EC3-BADA-D940C8D3CB46}" type="presOf" srcId="{570BD611-05A7-4DB6-A01D-ABB9BE63D754}" destId="{17AE4D5C-A9B8-4391-8738-722821AFE2FB}" srcOrd="1" destOrd="0" presId="urn:microsoft.com/office/officeart/2005/8/layout/hierarchy3"/>
    <dgm:cxn modelId="{A57662F6-3AC1-44FB-B47A-F9AC324718F7}" type="presOf" srcId="{B0C84747-D591-4329-85BB-740DF7475208}" destId="{C5E99B2A-6698-46DC-8854-E1F6B789B682}" srcOrd="0" destOrd="0" presId="urn:microsoft.com/office/officeart/2005/8/layout/hierarchy3"/>
    <dgm:cxn modelId="{BDF37D13-546A-4885-9A53-5DCBF649AEFB}" type="presOf" srcId="{D4E45413-564B-4F67-86A0-BE834A9773B1}" destId="{4EE9DED5-EFF5-44B9-B470-57FEF17A5C29}" srcOrd="0" destOrd="0" presId="urn:microsoft.com/office/officeart/2005/8/layout/hierarchy3"/>
    <dgm:cxn modelId="{33CE891D-AAA7-4B48-97B6-23F152E19D84}" type="presOf" srcId="{4758DE5B-C68A-44A2-A4E0-DC2DC281E818}" destId="{FC0B79FA-F34C-4DEC-932A-52281F3F07FC}" srcOrd="0" destOrd="0" presId="urn:microsoft.com/office/officeart/2005/8/layout/hierarchy3"/>
    <dgm:cxn modelId="{470336D1-67E9-4720-B8C4-267C700D6FF1}" type="presOf" srcId="{240766B1-3D9C-4F9A-A46A-8F4FEE07171F}" destId="{D81F063E-3FF9-452D-A61B-D8CCA3FA7F69}" srcOrd="0" destOrd="0" presId="urn:microsoft.com/office/officeart/2005/8/layout/hierarchy3"/>
    <dgm:cxn modelId="{C18AFC7D-AD1B-44F5-A76F-675B252C0718}" type="presOf" srcId="{4758DE5B-C68A-44A2-A4E0-DC2DC281E818}" destId="{E9BADCDB-3161-462D-B42B-FAD50CAAAE45}" srcOrd="1" destOrd="0" presId="urn:microsoft.com/office/officeart/2005/8/layout/hierarchy3"/>
    <dgm:cxn modelId="{3741222C-15B3-4AB2-B3DA-00CDD897C3A3}" type="presOf" srcId="{FEDF61FC-67AA-4C13-BB11-9CDB28431B13}" destId="{6520A77E-6701-4834-9827-A03FC02D5682}" srcOrd="0" destOrd="0" presId="urn:microsoft.com/office/officeart/2005/8/layout/hierarchy3"/>
    <dgm:cxn modelId="{31B474D9-A812-48DD-BE60-3ED658D60303}" type="presOf" srcId="{7C314117-D566-4C58-B1FC-C6611EAC28D0}" destId="{373A8D9F-356A-4C40-8200-3D728F0E3B0F}" srcOrd="0" destOrd="0" presId="urn:microsoft.com/office/officeart/2005/8/layout/hierarchy3"/>
    <dgm:cxn modelId="{47F7D634-3424-4DEC-A8E5-2EC9DCF2A411}" type="presParOf" srcId="{C5E99B2A-6698-46DC-8854-E1F6B789B682}" destId="{CAF2034E-3EC6-4D39-9AF9-D9E9F53386AC}" srcOrd="0" destOrd="0" presId="urn:microsoft.com/office/officeart/2005/8/layout/hierarchy3"/>
    <dgm:cxn modelId="{32F670C5-2908-4BE9-8F98-196C941E1E33}" type="presParOf" srcId="{CAF2034E-3EC6-4D39-9AF9-D9E9F53386AC}" destId="{B3E0F782-CBA8-4618-999D-1BECB4A548A0}" srcOrd="0" destOrd="0" presId="urn:microsoft.com/office/officeart/2005/8/layout/hierarchy3"/>
    <dgm:cxn modelId="{A0841273-3BEE-489E-807E-D05088AAE87F}" type="presParOf" srcId="{B3E0F782-CBA8-4618-999D-1BECB4A548A0}" destId="{A4A30B7F-16BF-4C68-B48F-C2C87A6F9CDF}" srcOrd="0" destOrd="0" presId="urn:microsoft.com/office/officeart/2005/8/layout/hierarchy3"/>
    <dgm:cxn modelId="{3C023972-5AAC-45C8-9F44-76DBB8C0FA7B}" type="presParOf" srcId="{B3E0F782-CBA8-4618-999D-1BECB4A548A0}" destId="{17AE4D5C-A9B8-4391-8738-722821AFE2FB}" srcOrd="1" destOrd="0" presId="urn:microsoft.com/office/officeart/2005/8/layout/hierarchy3"/>
    <dgm:cxn modelId="{4B7FA943-7B15-4D7B-86B5-1154D1BE7BF9}" type="presParOf" srcId="{CAF2034E-3EC6-4D39-9AF9-D9E9F53386AC}" destId="{20E7F832-D236-47D9-86E4-9F8F5CA54983}" srcOrd="1" destOrd="0" presId="urn:microsoft.com/office/officeart/2005/8/layout/hierarchy3"/>
    <dgm:cxn modelId="{7D6ABEA3-FFEE-4E20-BAD1-2BFB068AD7B6}" type="presParOf" srcId="{20E7F832-D236-47D9-86E4-9F8F5CA54983}" destId="{6520A77E-6701-4834-9827-A03FC02D5682}" srcOrd="0" destOrd="0" presId="urn:microsoft.com/office/officeart/2005/8/layout/hierarchy3"/>
    <dgm:cxn modelId="{E95F9D23-4291-42A4-B280-1BC6997713B5}" type="presParOf" srcId="{20E7F832-D236-47D9-86E4-9F8F5CA54983}" destId="{D81F063E-3FF9-452D-A61B-D8CCA3FA7F69}" srcOrd="1" destOrd="0" presId="urn:microsoft.com/office/officeart/2005/8/layout/hierarchy3"/>
    <dgm:cxn modelId="{F2E04B22-8D72-4C70-9703-053F26626BB1}" type="presParOf" srcId="{C5E99B2A-6698-46DC-8854-E1F6B789B682}" destId="{AABDE754-2462-4E97-BBA4-355CD2662BEC}" srcOrd="1" destOrd="0" presId="urn:microsoft.com/office/officeart/2005/8/layout/hierarchy3"/>
    <dgm:cxn modelId="{5E0A3174-43EB-47CE-99F9-0B6B0DBE20FA}" type="presParOf" srcId="{AABDE754-2462-4E97-BBA4-355CD2662BEC}" destId="{DEAB061B-8ABD-4FF2-B719-4BCC5D915BCD}" srcOrd="0" destOrd="0" presId="urn:microsoft.com/office/officeart/2005/8/layout/hierarchy3"/>
    <dgm:cxn modelId="{2291A3CE-CDF3-4805-9741-25C20B5BC626}" type="presParOf" srcId="{DEAB061B-8ABD-4FF2-B719-4BCC5D915BCD}" destId="{FC0B79FA-F34C-4DEC-932A-52281F3F07FC}" srcOrd="0" destOrd="0" presId="urn:microsoft.com/office/officeart/2005/8/layout/hierarchy3"/>
    <dgm:cxn modelId="{0A1C4DC8-3D9B-466B-BBA8-0FA959D1F385}" type="presParOf" srcId="{DEAB061B-8ABD-4FF2-B719-4BCC5D915BCD}" destId="{E9BADCDB-3161-462D-B42B-FAD50CAAAE45}" srcOrd="1" destOrd="0" presId="urn:microsoft.com/office/officeart/2005/8/layout/hierarchy3"/>
    <dgm:cxn modelId="{69EE6DF1-B21F-42D7-A919-B7626E50CA7C}" type="presParOf" srcId="{AABDE754-2462-4E97-BBA4-355CD2662BEC}" destId="{9B90110B-A8C4-4743-94DB-850C23A36791}" srcOrd="1" destOrd="0" presId="urn:microsoft.com/office/officeart/2005/8/layout/hierarchy3"/>
    <dgm:cxn modelId="{897C9DEB-5224-4CA1-91EC-CF43F4E5ADE9}" type="presParOf" srcId="{9B90110B-A8C4-4743-94DB-850C23A36791}" destId="{4EE9DED5-EFF5-44B9-B470-57FEF17A5C29}" srcOrd="0" destOrd="0" presId="urn:microsoft.com/office/officeart/2005/8/layout/hierarchy3"/>
    <dgm:cxn modelId="{3E86C6A5-9B49-4E71-AFB8-7D1EB37D27A0}" type="presParOf" srcId="{9B90110B-A8C4-4743-94DB-850C23A36791}" destId="{791C7962-883A-4565-AAAB-5F6DE8C60DAE}" srcOrd="1" destOrd="0" presId="urn:microsoft.com/office/officeart/2005/8/layout/hierarchy3"/>
    <dgm:cxn modelId="{5C92941B-A239-402B-B397-D424D385ABE1}" type="presParOf" srcId="{C5E99B2A-6698-46DC-8854-E1F6B789B682}" destId="{1FABC20C-F06C-4E95-8BE1-9A7B4155743B}" srcOrd="2" destOrd="0" presId="urn:microsoft.com/office/officeart/2005/8/layout/hierarchy3"/>
    <dgm:cxn modelId="{4E5571B1-7A86-4F6C-B478-B72567E711E8}" type="presParOf" srcId="{1FABC20C-F06C-4E95-8BE1-9A7B4155743B}" destId="{8D8FC7E2-3073-4016-8716-2275919483DE}" srcOrd="0" destOrd="0" presId="urn:microsoft.com/office/officeart/2005/8/layout/hierarchy3"/>
    <dgm:cxn modelId="{9E0E0A69-C736-4C9B-ABD4-CBB53D8BACE1}" type="presParOf" srcId="{8D8FC7E2-3073-4016-8716-2275919483DE}" destId="{72329D28-4205-4B46-81D1-0270676E0536}" srcOrd="0" destOrd="0" presId="urn:microsoft.com/office/officeart/2005/8/layout/hierarchy3"/>
    <dgm:cxn modelId="{92910438-CCD3-43EE-933A-394405D8889D}" type="presParOf" srcId="{8D8FC7E2-3073-4016-8716-2275919483DE}" destId="{A1F41873-CB92-48F0-850A-9C690EB703B9}" srcOrd="1" destOrd="0" presId="urn:microsoft.com/office/officeart/2005/8/layout/hierarchy3"/>
    <dgm:cxn modelId="{2585CDC2-E47D-420D-A234-7A9C2BF21BF8}" type="presParOf" srcId="{1FABC20C-F06C-4E95-8BE1-9A7B4155743B}" destId="{05644E92-EC16-435B-920F-CFD27EFC6AE7}" srcOrd="1" destOrd="0" presId="urn:microsoft.com/office/officeart/2005/8/layout/hierarchy3"/>
    <dgm:cxn modelId="{A736AE75-3C6E-41B4-818D-331E11C22C2E}" type="presParOf" srcId="{05644E92-EC16-435B-920F-CFD27EFC6AE7}" destId="{1EC02AA1-B2E5-4943-A4CB-28712DDDDEAE}" srcOrd="0" destOrd="0" presId="urn:microsoft.com/office/officeart/2005/8/layout/hierarchy3"/>
    <dgm:cxn modelId="{B78ADA94-AC57-4F85-8CFA-0B43DBD4D262}" type="presParOf" srcId="{05644E92-EC16-435B-920F-CFD27EFC6AE7}" destId="{373A8D9F-356A-4C40-8200-3D728F0E3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84747-D591-4329-85BB-740DF7475208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0BD611-05A7-4DB6-A01D-ABB9BE63D754}">
      <dgm:prSet phldrT="[Text]" custT="1"/>
      <dgm:spPr>
        <a:xfrm>
          <a:off x="19385" y="911943"/>
          <a:ext cx="2774005" cy="503627"/>
        </a:xfr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- 2018</a:t>
          </a:r>
        </a:p>
      </dgm:t>
    </dgm:pt>
    <dgm:pt modelId="{EA599778-9374-4966-9409-5528467B5F9A}" type="parTrans" cxnId="{4FCE00C4-BB86-4345-867C-8C92DA3796C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182C3132-357D-46A4-9984-7E1A278439D5}" type="sibTrans" cxnId="{4FCE00C4-BB86-4345-867C-8C92DA3796CE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40766B1-3D9C-4F9A-A46A-8F4FEE07171F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56 Complaints</a:t>
          </a:r>
        </a:p>
      </dgm:t>
    </dgm:pt>
    <dgm:pt modelId="{FEDF61FC-67AA-4C13-BB11-9CDB28431B13}" type="parTrans" cxnId="{5D8A7DBD-602C-40DC-871B-8B77C2EF797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97ACBA34-2318-4257-8370-4FE169C8969D}" type="sibTrans" cxnId="{5D8A7DBD-602C-40DC-871B-8B77C2EF797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37B1DB69-E7B7-4249-9717-CD7D1BDB0FC4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27- Substantiated</a:t>
          </a:r>
        </a:p>
      </dgm:t>
    </dgm:pt>
    <dgm:pt modelId="{885EADB7-27B8-4FC1-BB4A-31587686724C}" type="parTrans" cxnId="{96ABC757-DDB4-41DA-91F2-331FF067D098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25BF9D5A-206C-4D03-AC5C-6245EC3F1FF3}" type="sibTrans" cxnId="{96ABC757-DDB4-41DA-91F2-331FF067D098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4758DE5B-C68A-44A2-A4E0-DC2DC281E818}">
      <dgm:prSet phldrT="[Text]" custT="1"/>
      <dgm:spPr>
        <a:xfrm>
          <a:off x="3062737" y="911943"/>
          <a:ext cx="2774005" cy="503627"/>
        </a:xfr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- 2019</a:t>
          </a:r>
        </a:p>
      </dgm:t>
    </dgm:pt>
    <dgm:pt modelId="{8DC02782-6D04-465A-B8DB-8FD22FB5D604}" type="parTrans" cxnId="{C4DC63C8-10A8-4BE8-903B-2ED4C2E9C8B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C8CF498D-DEA5-4E71-9B9F-B326003488AA}" type="sibTrans" cxnId="{C4DC63C8-10A8-4BE8-903B-2ED4C2E9C8BC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B3DBC047-8BA6-4583-838D-1B03EA595357}">
      <dgm:prSet phldrT="[Text]" custT="1"/>
      <dgm:spPr>
        <a:xfrm>
          <a:off x="6090126" y="911943"/>
          <a:ext cx="2774005" cy="503627"/>
        </a:xfr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- 2020</a:t>
          </a:r>
        </a:p>
      </dgm:t>
    </dgm:pt>
    <dgm:pt modelId="{CDC4F32C-6C90-4DE0-B348-A6455B0B1076}" type="parTrans" cxnId="{16E99CE0-C143-458D-9036-B596F14B576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CC12EF8-8020-451A-8F06-4E3686B9820F}" type="sibTrans" cxnId="{16E99CE0-C143-458D-9036-B596F14B576B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C314117-D566-4C58-B1FC-C6611EAC28D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34 Complaints</a:t>
          </a:r>
        </a:p>
      </dgm:t>
    </dgm:pt>
    <dgm:pt modelId="{62E3AAF2-A02D-467A-801D-E9E23A5B52C0}" type="parTrans" cxnId="{D0954257-582C-428F-9383-4F70F2AB1C4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78CEC0F4-B1D9-42DC-8824-9D236C0FE59A}" type="sibTrans" cxnId="{D0954257-582C-428F-9383-4F70F2AB1C4D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837ED427-BC25-4B5F-A3E4-DEB61480F800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Substantiated</a:t>
          </a:r>
        </a:p>
      </dgm:t>
    </dgm:pt>
    <dgm:pt modelId="{733ED5BB-5990-4A6F-8A45-1461B297C0B5}" type="parTrans" cxnId="{DD3B24BD-70CB-4E30-817E-5CFD487E892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B48461C-A9F6-4325-B5B3-120F95419776}" type="sibTrans" cxnId="{DD3B24BD-70CB-4E30-817E-5CFD487E8929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E0793CEF-A1BA-4D84-80EA-A32119AA9900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50 Complaints</a:t>
          </a:r>
        </a:p>
      </dgm:t>
    </dgm:pt>
    <dgm:pt modelId="{A484A2C9-EBC6-47D6-B6CE-163ED676EE2A}" type="sibTrans" cxnId="{F021B4CB-51FE-4E82-BA0F-1DFE0F784931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D4E45413-564B-4F67-86A0-BE834A9773B1}" type="parTrans" cxnId="{F021B4CB-51FE-4E82-BA0F-1DFE0F784931}">
      <dgm:prSet/>
      <dgm:spPr/>
      <dgm:t>
        <a:bodyPr/>
        <a:lstStyle/>
        <a:p>
          <a:endParaRPr lang="en-US">
            <a:latin typeface="Book Antiqua" panose="02040602050305030304" pitchFamily="18" charset="0"/>
          </a:endParaRPr>
        </a:p>
      </dgm:t>
    </dgm:pt>
    <dgm:pt modelId="{F49E398E-A8D4-48FD-B450-2BE50F3AE572}">
      <dgm:prSet phldrT="[Text]"/>
      <dgm:spPr>
        <a:xfrm>
          <a:off x="0" y="1415290"/>
          <a:ext cx="2805931" cy="1618330"/>
        </a:xfr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29 - Unsubstantiated</a:t>
          </a:r>
        </a:p>
      </dgm:t>
    </dgm:pt>
    <dgm:pt modelId="{6F09F0B8-C8AC-4D02-A7D6-A6E254A7BFE0}" type="parTrans" cxnId="{DE83E8EB-B147-4F49-B6B6-9BAE0D9E3F72}">
      <dgm:prSet/>
      <dgm:spPr/>
      <dgm:t>
        <a:bodyPr/>
        <a:lstStyle/>
        <a:p>
          <a:endParaRPr lang="en-US"/>
        </a:p>
      </dgm:t>
    </dgm:pt>
    <dgm:pt modelId="{B5B3AA13-E814-4B7C-BE50-2C71BA1AD654}" type="sibTrans" cxnId="{DE83E8EB-B147-4F49-B6B6-9BAE0D9E3F72}">
      <dgm:prSet/>
      <dgm:spPr/>
      <dgm:t>
        <a:bodyPr/>
        <a:lstStyle/>
        <a:p>
          <a:endParaRPr lang="en-US"/>
        </a:p>
      </dgm:t>
    </dgm:pt>
    <dgm:pt modelId="{248D7FFF-3E9D-4CE2-8C76-1119A19CFCB5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Substantiated</a:t>
          </a:r>
        </a:p>
      </dgm:t>
    </dgm:pt>
    <dgm:pt modelId="{A480CE94-E4D7-4A90-B753-072DDE9502C9}" type="sibTrans" cxnId="{2B936CE9-D0BF-4C9C-9980-6EDF388A724B}">
      <dgm:prSet/>
      <dgm:spPr/>
      <dgm:t>
        <a:bodyPr/>
        <a:lstStyle/>
        <a:p>
          <a:endParaRPr lang="en-US"/>
        </a:p>
      </dgm:t>
    </dgm:pt>
    <dgm:pt modelId="{4AB9A8CA-764A-468C-B411-76CC1173BCD2}" type="parTrans" cxnId="{2B936CE9-D0BF-4C9C-9980-6EDF388A724B}">
      <dgm:prSet/>
      <dgm:spPr/>
      <dgm:t>
        <a:bodyPr/>
        <a:lstStyle/>
        <a:p>
          <a:endParaRPr lang="en-US"/>
        </a:p>
      </dgm:t>
    </dgm:pt>
    <dgm:pt modelId="{67459E43-0F17-4A85-AF3F-5C5078772059}">
      <dgm:prSet phldrT="[Text]"/>
      <dgm:spPr>
        <a:xfrm>
          <a:off x="3107830" y="1427261"/>
          <a:ext cx="2743979" cy="1618330"/>
        </a:xfr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Unsubstantiated</a:t>
          </a:r>
        </a:p>
      </dgm:t>
    </dgm:pt>
    <dgm:pt modelId="{D9ADA98D-2BE6-4558-BEC3-31013E9D9F68}" type="parTrans" cxnId="{63EF57CE-4CED-49D3-B675-1DF8EE9B1A12}">
      <dgm:prSet/>
      <dgm:spPr/>
      <dgm:t>
        <a:bodyPr/>
        <a:lstStyle/>
        <a:p>
          <a:endParaRPr lang="en-US"/>
        </a:p>
      </dgm:t>
    </dgm:pt>
    <dgm:pt modelId="{87385943-D6DE-45A1-BDD0-44D64859582C}" type="sibTrans" cxnId="{63EF57CE-4CED-49D3-B675-1DF8EE9B1A12}">
      <dgm:prSet/>
      <dgm:spPr/>
      <dgm:t>
        <a:bodyPr/>
        <a:lstStyle/>
        <a:p>
          <a:endParaRPr lang="en-US"/>
        </a:p>
      </dgm:t>
    </dgm:pt>
    <dgm:pt modelId="{9F4BAA17-06C1-4E47-A8B2-A4F8E35BC7CB}">
      <dgm:prSet phldrT="[Text]"/>
      <dgm:spPr>
        <a:xfrm>
          <a:off x="6106597" y="1399548"/>
          <a:ext cx="2760956" cy="1618330"/>
        </a:xfr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9 Unsubstantiated</a:t>
          </a:r>
        </a:p>
      </dgm:t>
    </dgm:pt>
    <dgm:pt modelId="{A87D0F49-BFC9-46DF-B020-A5AEE53BB254}" type="parTrans" cxnId="{DBF26BF6-8BFB-42D0-9C2D-2F669E986B91}">
      <dgm:prSet/>
      <dgm:spPr/>
      <dgm:t>
        <a:bodyPr/>
        <a:lstStyle/>
        <a:p>
          <a:endParaRPr lang="en-US"/>
        </a:p>
      </dgm:t>
    </dgm:pt>
    <dgm:pt modelId="{F30DB698-3727-44A6-BC07-5725E1007345}" type="sibTrans" cxnId="{DBF26BF6-8BFB-42D0-9C2D-2F669E986B91}">
      <dgm:prSet/>
      <dgm:spPr/>
      <dgm:t>
        <a:bodyPr/>
        <a:lstStyle/>
        <a:p>
          <a:endParaRPr lang="en-US"/>
        </a:p>
      </dgm:t>
    </dgm:pt>
    <dgm:pt modelId="{C5E99B2A-6698-46DC-8854-E1F6B789B682}" type="pres">
      <dgm:prSet presAssocID="{B0C84747-D591-4329-85BB-740DF74752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F2034E-3EC6-4D39-9AF9-D9E9F53386AC}" type="pres">
      <dgm:prSet presAssocID="{570BD611-05A7-4DB6-A01D-ABB9BE63D754}" presName="root" presStyleCnt="0"/>
      <dgm:spPr/>
    </dgm:pt>
    <dgm:pt modelId="{B3E0F782-CBA8-4618-999D-1BECB4A548A0}" type="pres">
      <dgm:prSet presAssocID="{570BD611-05A7-4DB6-A01D-ABB9BE63D754}" presName="rootComposite" presStyleCnt="0"/>
      <dgm:spPr/>
    </dgm:pt>
    <dgm:pt modelId="{A4A30B7F-16BF-4C68-B48F-C2C87A6F9CDF}" type="pres">
      <dgm:prSet presAssocID="{570BD611-05A7-4DB6-A01D-ABB9BE63D754}" presName="rootText" presStyleLbl="node1" presStyleIdx="0" presStyleCnt="3"/>
      <dgm:spPr/>
      <dgm:t>
        <a:bodyPr/>
        <a:lstStyle/>
        <a:p>
          <a:endParaRPr lang="en-US"/>
        </a:p>
      </dgm:t>
    </dgm:pt>
    <dgm:pt modelId="{17AE4D5C-A9B8-4391-8738-722821AFE2FB}" type="pres">
      <dgm:prSet presAssocID="{570BD611-05A7-4DB6-A01D-ABB9BE63D754}" presName="rootConnector" presStyleLbl="node1" presStyleIdx="0" presStyleCnt="3"/>
      <dgm:spPr/>
      <dgm:t>
        <a:bodyPr/>
        <a:lstStyle/>
        <a:p>
          <a:endParaRPr lang="en-US"/>
        </a:p>
      </dgm:t>
    </dgm:pt>
    <dgm:pt modelId="{20E7F832-D236-47D9-86E4-9F8F5CA54983}" type="pres">
      <dgm:prSet presAssocID="{570BD611-05A7-4DB6-A01D-ABB9BE63D754}" presName="childShape" presStyleCnt="0"/>
      <dgm:spPr/>
    </dgm:pt>
    <dgm:pt modelId="{6520A77E-6701-4834-9827-A03FC02D5682}" type="pres">
      <dgm:prSet presAssocID="{FEDF61FC-67AA-4C13-BB11-9CDB28431B1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81F063E-3FF9-452D-A61B-D8CCA3FA7F69}" type="pres">
      <dgm:prSet presAssocID="{240766B1-3D9C-4F9A-A46A-8F4FEE07171F}" presName="childText" presStyleLbl="bgAcc1" presStyleIdx="0" presStyleCnt="3" custScaleX="111861" custScaleY="116590" custLinFactNeighborX="2054" custLinFactNeighborY="2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DE754-2462-4E97-BBA4-355CD2662BEC}" type="pres">
      <dgm:prSet presAssocID="{4758DE5B-C68A-44A2-A4E0-DC2DC281E818}" presName="root" presStyleCnt="0"/>
      <dgm:spPr/>
    </dgm:pt>
    <dgm:pt modelId="{DEAB061B-8ABD-4FF2-B719-4BCC5D915BCD}" type="pres">
      <dgm:prSet presAssocID="{4758DE5B-C68A-44A2-A4E0-DC2DC281E818}" presName="rootComposite" presStyleCnt="0"/>
      <dgm:spPr/>
    </dgm:pt>
    <dgm:pt modelId="{FC0B79FA-F34C-4DEC-932A-52281F3F07FC}" type="pres">
      <dgm:prSet presAssocID="{4758DE5B-C68A-44A2-A4E0-DC2DC281E818}" presName="rootText" presStyleLbl="node1" presStyleIdx="1" presStyleCnt="3"/>
      <dgm:spPr/>
      <dgm:t>
        <a:bodyPr/>
        <a:lstStyle/>
        <a:p>
          <a:endParaRPr lang="en-US"/>
        </a:p>
      </dgm:t>
    </dgm:pt>
    <dgm:pt modelId="{E9BADCDB-3161-462D-B42B-FAD50CAAAE45}" type="pres">
      <dgm:prSet presAssocID="{4758DE5B-C68A-44A2-A4E0-DC2DC281E818}" presName="rootConnector" presStyleLbl="node1" presStyleIdx="1" presStyleCnt="3"/>
      <dgm:spPr/>
      <dgm:t>
        <a:bodyPr/>
        <a:lstStyle/>
        <a:p>
          <a:endParaRPr lang="en-US"/>
        </a:p>
      </dgm:t>
    </dgm:pt>
    <dgm:pt modelId="{9B90110B-A8C4-4743-94DB-850C23A36791}" type="pres">
      <dgm:prSet presAssocID="{4758DE5B-C68A-44A2-A4E0-DC2DC281E818}" presName="childShape" presStyleCnt="0"/>
      <dgm:spPr/>
    </dgm:pt>
    <dgm:pt modelId="{4EE9DED5-EFF5-44B9-B470-57FEF17A5C29}" type="pres">
      <dgm:prSet presAssocID="{D4E45413-564B-4F67-86A0-BE834A9773B1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1C7962-883A-4565-AAAB-5F6DE8C60DAE}" type="pres">
      <dgm:prSet presAssocID="{E0793CEF-A1BA-4D84-80EA-A32119AA9900}" presName="childText" presStyleLbl="bgAcc1" presStyleIdx="1" presStyleCnt="3" custScaleX="111861" custScaleY="11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C20C-F06C-4E95-8BE1-9A7B4155743B}" type="pres">
      <dgm:prSet presAssocID="{B3DBC047-8BA6-4583-838D-1B03EA595357}" presName="root" presStyleCnt="0"/>
      <dgm:spPr/>
    </dgm:pt>
    <dgm:pt modelId="{8D8FC7E2-3073-4016-8716-2275919483DE}" type="pres">
      <dgm:prSet presAssocID="{B3DBC047-8BA6-4583-838D-1B03EA595357}" presName="rootComposite" presStyleCnt="0"/>
      <dgm:spPr/>
    </dgm:pt>
    <dgm:pt modelId="{72329D28-4205-4B46-81D1-0270676E0536}" type="pres">
      <dgm:prSet presAssocID="{B3DBC047-8BA6-4583-838D-1B03EA595357}" presName="rootText" presStyleLbl="node1" presStyleIdx="2" presStyleCnt="3"/>
      <dgm:spPr/>
      <dgm:t>
        <a:bodyPr/>
        <a:lstStyle/>
        <a:p>
          <a:endParaRPr lang="en-US"/>
        </a:p>
      </dgm:t>
    </dgm:pt>
    <dgm:pt modelId="{A1F41873-CB92-48F0-850A-9C690EB703B9}" type="pres">
      <dgm:prSet presAssocID="{B3DBC047-8BA6-4583-838D-1B03EA595357}" presName="rootConnector" presStyleLbl="node1" presStyleIdx="2" presStyleCnt="3"/>
      <dgm:spPr/>
      <dgm:t>
        <a:bodyPr/>
        <a:lstStyle/>
        <a:p>
          <a:endParaRPr lang="en-US"/>
        </a:p>
      </dgm:t>
    </dgm:pt>
    <dgm:pt modelId="{05644E92-EC16-435B-920F-CFD27EFC6AE7}" type="pres">
      <dgm:prSet presAssocID="{B3DBC047-8BA6-4583-838D-1B03EA595357}" presName="childShape" presStyleCnt="0"/>
      <dgm:spPr/>
    </dgm:pt>
    <dgm:pt modelId="{1EC02AA1-B2E5-4943-A4CB-28712DDDDEAE}" type="pres">
      <dgm:prSet presAssocID="{62E3AAF2-A02D-467A-801D-E9E23A5B52C0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73A8D9F-356A-4C40-8200-3D728F0E3B0F}" type="pres">
      <dgm:prSet presAssocID="{7C314117-D566-4C58-B1FC-C6611EAC28D0}" presName="childText" presStyleLbl="bgAcc1" presStyleIdx="2" presStyleCnt="3" custScaleX="111861" custScaleY="11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E00C4-BB86-4345-867C-8C92DA3796CE}" srcId="{B0C84747-D591-4329-85BB-740DF7475208}" destId="{570BD611-05A7-4DB6-A01D-ABB9BE63D754}" srcOrd="0" destOrd="0" parTransId="{EA599778-9374-4966-9409-5528467B5F9A}" sibTransId="{182C3132-357D-46A4-9984-7E1A278439D5}"/>
    <dgm:cxn modelId="{2B936CE9-D0BF-4C9C-9980-6EDF388A724B}" srcId="{E0793CEF-A1BA-4D84-80EA-A32119AA9900}" destId="{248D7FFF-3E9D-4CE2-8C76-1119A19CFCB5}" srcOrd="0" destOrd="0" parTransId="{4AB9A8CA-764A-468C-B411-76CC1173BCD2}" sibTransId="{A480CE94-E4D7-4A90-B753-072DDE9502C9}"/>
    <dgm:cxn modelId="{192825FA-D933-4F51-A028-0D8EDF4C6DBF}" type="presOf" srcId="{570BD611-05A7-4DB6-A01D-ABB9BE63D754}" destId="{A4A30B7F-16BF-4C68-B48F-C2C87A6F9CDF}" srcOrd="0" destOrd="0" presId="urn:microsoft.com/office/officeart/2005/8/layout/hierarchy3"/>
    <dgm:cxn modelId="{A5547D8F-ECBC-4932-A884-A3B270A8A629}" type="presOf" srcId="{67459E43-0F17-4A85-AF3F-5C5078772059}" destId="{791C7962-883A-4565-AAAB-5F6DE8C60DAE}" srcOrd="0" destOrd="2" presId="urn:microsoft.com/office/officeart/2005/8/layout/hierarchy3"/>
    <dgm:cxn modelId="{38BADE94-20F1-4DC8-A328-398287D470FF}" type="presOf" srcId="{62E3AAF2-A02D-467A-801D-E9E23A5B52C0}" destId="{1EC02AA1-B2E5-4943-A4CB-28712DDDDEAE}" srcOrd="0" destOrd="0" presId="urn:microsoft.com/office/officeart/2005/8/layout/hierarchy3"/>
    <dgm:cxn modelId="{4940232B-38F6-4A25-AA8E-61BD7A77F2A3}" type="presOf" srcId="{B3DBC047-8BA6-4583-838D-1B03EA595357}" destId="{72329D28-4205-4B46-81D1-0270676E0536}" srcOrd="0" destOrd="0" presId="urn:microsoft.com/office/officeart/2005/8/layout/hierarchy3"/>
    <dgm:cxn modelId="{EDE4657B-26E4-4D00-9628-B3FFBEAA4786}" type="presOf" srcId="{248D7FFF-3E9D-4CE2-8C76-1119A19CFCB5}" destId="{791C7962-883A-4565-AAAB-5F6DE8C60DAE}" srcOrd="0" destOrd="1" presId="urn:microsoft.com/office/officeart/2005/8/layout/hierarchy3"/>
    <dgm:cxn modelId="{5D8A7DBD-602C-40DC-871B-8B77C2EF7979}" srcId="{570BD611-05A7-4DB6-A01D-ABB9BE63D754}" destId="{240766B1-3D9C-4F9A-A46A-8F4FEE07171F}" srcOrd="0" destOrd="0" parTransId="{FEDF61FC-67AA-4C13-BB11-9CDB28431B13}" sibTransId="{97ACBA34-2318-4257-8370-4FE169C8969D}"/>
    <dgm:cxn modelId="{C4DC63C8-10A8-4BE8-903B-2ED4C2E9C8BC}" srcId="{B0C84747-D591-4329-85BB-740DF7475208}" destId="{4758DE5B-C68A-44A2-A4E0-DC2DC281E818}" srcOrd="1" destOrd="0" parTransId="{8DC02782-6D04-465A-B8DB-8FD22FB5D604}" sibTransId="{C8CF498D-DEA5-4E71-9B9F-B326003488AA}"/>
    <dgm:cxn modelId="{F021B4CB-51FE-4E82-BA0F-1DFE0F784931}" srcId="{4758DE5B-C68A-44A2-A4E0-DC2DC281E818}" destId="{E0793CEF-A1BA-4D84-80EA-A32119AA9900}" srcOrd="0" destOrd="0" parTransId="{D4E45413-564B-4F67-86A0-BE834A9773B1}" sibTransId="{A484A2C9-EBC6-47D6-B6CE-163ED676EE2A}"/>
    <dgm:cxn modelId="{2F926104-027A-4981-8F2C-4603B1F611BE}" type="presOf" srcId="{837ED427-BC25-4B5F-A3E4-DEB61480F800}" destId="{373A8D9F-356A-4C40-8200-3D728F0E3B0F}" srcOrd="0" destOrd="1" presId="urn:microsoft.com/office/officeart/2005/8/layout/hierarchy3"/>
    <dgm:cxn modelId="{DBF26BF6-8BFB-42D0-9C2D-2F669E986B91}" srcId="{7C314117-D566-4C58-B1FC-C6611EAC28D0}" destId="{9F4BAA17-06C1-4E47-A8B2-A4F8E35BC7CB}" srcOrd="1" destOrd="0" parTransId="{A87D0F49-BFC9-46DF-B020-A5AEE53BB254}" sibTransId="{F30DB698-3727-44A6-BC07-5725E1007345}"/>
    <dgm:cxn modelId="{D0954257-582C-428F-9383-4F70F2AB1C4D}" srcId="{B3DBC047-8BA6-4583-838D-1B03EA595357}" destId="{7C314117-D566-4C58-B1FC-C6611EAC28D0}" srcOrd="0" destOrd="0" parTransId="{62E3AAF2-A02D-467A-801D-E9E23A5B52C0}" sibTransId="{78CEC0F4-B1D9-42DC-8824-9D236C0FE59A}"/>
    <dgm:cxn modelId="{19350E5B-7126-42B9-8E42-05E1C8B18D95}" type="presOf" srcId="{B3DBC047-8BA6-4583-838D-1B03EA595357}" destId="{A1F41873-CB92-48F0-850A-9C690EB703B9}" srcOrd="1" destOrd="0" presId="urn:microsoft.com/office/officeart/2005/8/layout/hierarchy3"/>
    <dgm:cxn modelId="{16E99CE0-C143-458D-9036-B596F14B576B}" srcId="{B0C84747-D591-4329-85BB-740DF7475208}" destId="{B3DBC047-8BA6-4583-838D-1B03EA595357}" srcOrd="2" destOrd="0" parTransId="{CDC4F32C-6C90-4DE0-B348-A6455B0B1076}" sibTransId="{8CC12EF8-8020-451A-8F06-4E3686B9820F}"/>
    <dgm:cxn modelId="{DD3B24BD-70CB-4E30-817E-5CFD487E8929}" srcId="{7C314117-D566-4C58-B1FC-C6611EAC28D0}" destId="{837ED427-BC25-4B5F-A3E4-DEB61480F800}" srcOrd="0" destOrd="0" parTransId="{733ED5BB-5990-4A6F-8A45-1461B297C0B5}" sibTransId="{DB48461C-A9F6-4325-B5B3-120F95419776}"/>
    <dgm:cxn modelId="{96ABC757-DDB4-41DA-91F2-331FF067D098}" srcId="{240766B1-3D9C-4F9A-A46A-8F4FEE07171F}" destId="{37B1DB69-E7B7-4249-9717-CD7D1BDB0FC4}" srcOrd="0" destOrd="0" parTransId="{885EADB7-27B8-4FC1-BB4A-31587686724C}" sibTransId="{25BF9D5A-206C-4D03-AC5C-6245EC3F1FF3}"/>
    <dgm:cxn modelId="{CF0C97F6-0E8F-4777-898A-B78766CBE62A}" type="presOf" srcId="{E0793CEF-A1BA-4D84-80EA-A32119AA9900}" destId="{791C7962-883A-4565-AAAB-5F6DE8C60DAE}" srcOrd="0" destOrd="0" presId="urn:microsoft.com/office/officeart/2005/8/layout/hierarchy3"/>
    <dgm:cxn modelId="{7CCD8A8F-5594-4EC3-BADA-D940C8D3CB46}" type="presOf" srcId="{570BD611-05A7-4DB6-A01D-ABB9BE63D754}" destId="{17AE4D5C-A9B8-4391-8738-722821AFE2FB}" srcOrd="1" destOrd="0" presId="urn:microsoft.com/office/officeart/2005/8/layout/hierarchy3"/>
    <dgm:cxn modelId="{63EF57CE-4CED-49D3-B675-1DF8EE9B1A12}" srcId="{E0793CEF-A1BA-4D84-80EA-A32119AA9900}" destId="{67459E43-0F17-4A85-AF3F-5C5078772059}" srcOrd="1" destOrd="0" parTransId="{D9ADA98D-2BE6-4558-BEC3-31013E9D9F68}" sibTransId="{87385943-D6DE-45A1-BDD0-44D64859582C}"/>
    <dgm:cxn modelId="{A57662F6-3AC1-44FB-B47A-F9AC324718F7}" type="presOf" srcId="{B0C84747-D591-4329-85BB-740DF7475208}" destId="{C5E99B2A-6698-46DC-8854-E1F6B789B682}" srcOrd="0" destOrd="0" presId="urn:microsoft.com/office/officeart/2005/8/layout/hierarchy3"/>
    <dgm:cxn modelId="{54ED8A1C-3B6A-4873-A459-42630687D573}" type="presOf" srcId="{F49E398E-A8D4-48FD-B450-2BE50F3AE572}" destId="{D81F063E-3FF9-452D-A61B-D8CCA3FA7F69}" srcOrd="0" destOrd="2" presId="urn:microsoft.com/office/officeart/2005/8/layout/hierarchy3"/>
    <dgm:cxn modelId="{BDF37D13-546A-4885-9A53-5DCBF649AEFB}" type="presOf" srcId="{D4E45413-564B-4F67-86A0-BE834A9773B1}" destId="{4EE9DED5-EFF5-44B9-B470-57FEF17A5C29}" srcOrd="0" destOrd="0" presId="urn:microsoft.com/office/officeart/2005/8/layout/hierarchy3"/>
    <dgm:cxn modelId="{1205A113-1938-42A3-B86C-FEB1A6C9C327}" type="presOf" srcId="{37B1DB69-E7B7-4249-9717-CD7D1BDB0FC4}" destId="{D81F063E-3FF9-452D-A61B-D8CCA3FA7F69}" srcOrd="0" destOrd="1" presId="urn:microsoft.com/office/officeart/2005/8/layout/hierarchy3"/>
    <dgm:cxn modelId="{DE83E8EB-B147-4F49-B6B6-9BAE0D9E3F72}" srcId="{240766B1-3D9C-4F9A-A46A-8F4FEE07171F}" destId="{F49E398E-A8D4-48FD-B450-2BE50F3AE572}" srcOrd="1" destOrd="0" parTransId="{6F09F0B8-C8AC-4D02-A7D6-A6E254A7BFE0}" sibTransId="{B5B3AA13-E814-4B7C-BE50-2C71BA1AD654}"/>
    <dgm:cxn modelId="{49EA3050-06CD-4C7C-88B9-1B86D86258DB}" type="presOf" srcId="{9F4BAA17-06C1-4E47-A8B2-A4F8E35BC7CB}" destId="{373A8D9F-356A-4C40-8200-3D728F0E3B0F}" srcOrd="0" destOrd="2" presId="urn:microsoft.com/office/officeart/2005/8/layout/hierarchy3"/>
    <dgm:cxn modelId="{33CE891D-AAA7-4B48-97B6-23F152E19D84}" type="presOf" srcId="{4758DE5B-C68A-44A2-A4E0-DC2DC281E818}" destId="{FC0B79FA-F34C-4DEC-932A-52281F3F07FC}" srcOrd="0" destOrd="0" presId="urn:microsoft.com/office/officeart/2005/8/layout/hierarchy3"/>
    <dgm:cxn modelId="{470336D1-67E9-4720-B8C4-267C700D6FF1}" type="presOf" srcId="{240766B1-3D9C-4F9A-A46A-8F4FEE07171F}" destId="{D81F063E-3FF9-452D-A61B-D8CCA3FA7F69}" srcOrd="0" destOrd="0" presId="urn:microsoft.com/office/officeart/2005/8/layout/hierarchy3"/>
    <dgm:cxn modelId="{C18AFC7D-AD1B-44F5-A76F-675B252C0718}" type="presOf" srcId="{4758DE5B-C68A-44A2-A4E0-DC2DC281E818}" destId="{E9BADCDB-3161-462D-B42B-FAD50CAAAE45}" srcOrd="1" destOrd="0" presId="urn:microsoft.com/office/officeart/2005/8/layout/hierarchy3"/>
    <dgm:cxn modelId="{3741222C-15B3-4AB2-B3DA-00CDD897C3A3}" type="presOf" srcId="{FEDF61FC-67AA-4C13-BB11-9CDB28431B13}" destId="{6520A77E-6701-4834-9827-A03FC02D5682}" srcOrd="0" destOrd="0" presId="urn:microsoft.com/office/officeart/2005/8/layout/hierarchy3"/>
    <dgm:cxn modelId="{31B474D9-A812-48DD-BE60-3ED658D60303}" type="presOf" srcId="{7C314117-D566-4C58-B1FC-C6611EAC28D0}" destId="{373A8D9F-356A-4C40-8200-3D728F0E3B0F}" srcOrd="0" destOrd="0" presId="urn:microsoft.com/office/officeart/2005/8/layout/hierarchy3"/>
    <dgm:cxn modelId="{47F7D634-3424-4DEC-A8E5-2EC9DCF2A411}" type="presParOf" srcId="{C5E99B2A-6698-46DC-8854-E1F6B789B682}" destId="{CAF2034E-3EC6-4D39-9AF9-D9E9F53386AC}" srcOrd="0" destOrd="0" presId="urn:microsoft.com/office/officeart/2005/8/layout/hierarchy3"/>
    <dgm:cxn modelId="{32F670C5-2908-4BE9-8F98-196C941E1E33}" type="presParOf" srcId="{CAF2034E-3EC6-4D39-9AF9-D9E9F53386AC}" destId="{B3E0F782-CBA8-4618-999D-1BECB4A548A0}" srcOrd="0" destOrd="0" presId="urn:microsoft.com/office/officeart/2005/8/layout/hierarchy3"/>
    <dgm:cxn modelId="{A0841273-3BEE-489E-807E-D05088AAE87F}" type="presParOf" srcId="{B3E0F782-CBA8-4618-999D-1BECB4A548A0}" destId="{A4A30B7F-16BF-4C68-B48F-C2C87A6F9CDF}" srcOrd="0" destOrd="0" presId="urn:microsoft.com/office/officeart/2005/8/layout/hierarchy3"/>
    <dgm:cxn modelId="{3C023972-5AAC-45C8-9F44-76DBB8C0FA7B}" type="presParOf" srcId="{B3E0F782-CBA8-4618-999D-1BECB4A548A0}" destId="{17AE4D5C-A9B8-4391-8738-722821AFE2FB}" srcOrd="1" destOrd="0" presId="urn:microsoft.com/office/officeart/2005/8/layout/hierarchy3"/>
    <dgm:cxn modelId="{4B7FA943-7B15-4D7B-86B5-1154D1BE7BF9}" type="presParOf" srcId="{CAF2034E-3EC6-4D39-9AF9-D9E9F53386AC}" destId="{20E7F832-D236-47D9-86E4-9F8F5CA54983}" srcOrd="1" destOrd="0" presId="urn:microsoft.com/office/officeart/2005/8/layout/hierarchy3"/>
    <dgm:cxn modelId="{7D6ABEA3-FFEE-4E20-BAD1-2BFB068AD7B6}" type="presParOf" srcId="{20E7F832-D236-47D9-86E4-9F8F5CA54983}" destId="{6520A77E-6701-4834-9827-A03FC02D5682}" srcOrd="0" destOrd="0" presId="urn:microsoft.com/office/officeart/2005/8/layout/hierarchy3"/>
    <dgm:cxn modelId="{E95F9D23-4291-42A4-B280-1BC6997713B5}" type="presParOf" srcId="{20E7F832-D236-47D9-86E4-9F8F5CA54983}" destId="{D81F063E-3FF9-452D-A61B-D8CCA3FA7F69}" srcOrd="1" destOrd="0" presId="urn:microsoft.com/office/officeart/2005/8/layout/hierarchy3"/>
    <dgm:cxn modelId="{F2E04B22-8D72-4C70-9703-053F26626BB1}" type="presParOf" srcId="{C5E99B2A-6698-46DC-8854-E1F6B789B682}" destId="{AABDE754-2462-4E97-BBA4-355CD2662BEC}" srcOrd="1" destOrd="0" presId="urn:microsoft.com/office/officeart/2005/8/layout/hierarchy3"/>
    <dgm:cxn modelId="{5E0A3174-43EB-47CE-99F9-0B6B0DBE20FA}" type="presParOf" srcId="{AABDE754-2462-4E97-BBA4-355CD2662BEC}" destId="{DEAB061B-8ABD-4FF2-B719-4BCC5D915BCD}" srcOrd="0" destOrd="0" presId="urn:microsoft.com/office/officeart/2005/8/layout/hierarchy3"/>
    <dgm:cxn modelId="{2291A3CE-CDF3-4805-9741-25C20B5BC626}" type="presParOf" srcId="{DEAB061B-8ABD-4FF2-B719-4BCC5D915BCD}" destId="{FC0B79FA-F34C-4DEC-932A-52281F3F07FC}" srcOrd="0" destOrd="0" presId="urn:microsoft.com/office/officeart/2005/8/layout/hierarchy3"/>
    <dgm:cxn modelId="{0A1C4DC8-3D9B-466B-BBA8-0FA959D1F385}" type="presParOf" srcId="{DEAB061B-8ABD-4FF2-B719-4BCC5D915BCD}" destId="{E9BADCDB-3161-462D-B42B-FAD50CAAAE45}" srcOrd="1" destOrd="0" presId="urn:microsoft.com/office/officeart/2005/8/layout/hierarchy3"/>
    <dgm:cxn modelId="{69EE6DF1-B21F-42D7-A919-B7626E50CA7C}" type="presParOf" srcId="{AABDE754-2462-4E97-BBA4-355CD2662BEC}" destId="{9B90110B-A8C4-4743-94DB-850C23A36791}" srcOrd="1" destOrd="0" presId="urn:microsoft.com/office/officeart/2005/8/layout/hierarchy3"/>
    <dgm:cxn modelId="{897C9DEB-5224-4CA1-91EC-CF43F4E5ADE9}" type="presParOf" srcId="{9B90110B-A8C4-4743-94DB-850C23A36791}" destId="{4EE9DED5-EFF5-44B9-B470-57FEF17A5C29}" srcOrd="0" destOrd="0" presId="urn:microsoft.com/office/officeart/2005/8/layout/hierarchy3"/>
    <dgm:cxn modelId="{3E86C6A5-9B49-4E71-AFB8-7D1EB37D27A0}" type="presParOf" srcId="{9B90110B-A8C4-4743-94DB-850C23A36791}" destId="{791C7962-883A-4565-AAAB-5F6DE8C60DAE}" srcOrd="1" destOrd="0" presId="urn:microsoft.com/office/officeart/2005/8/layout/hierarchy3"/>
    <dgm:cxn modelId="{5C92941B-A239-402B-B397-D424D385ABE1}" type="presParOf" srcId="{C5E99B2A-6698-46DC-8854-E1F6B789B682}" destId="{1FABC20C-F06C-4E95-8BE1-9A7B4155743B}" srcOrd="2" destOrd="0" presId="urn:microsoft.com/office/officeart/2005/8/layout/hierarchy3"/>
    <dgm:cxn modelId="{4E5571B1-7A86-4F6C-B478-B72567E711E8}" type="presParOf" srcId="{1FABC20C-F06C-4E95-8BE1-9A7B4155743B}" destId="{8D8FC7E2-3073-4016-8716-2275919483DE}" srcOrd="0" destOrd="0" presId="urn:microsoft.com/office/officeart/2005/8/layout/hierarchy3"/>
    <dgm:cxn modelId="{9E0E0A69-C736-4C9B-ABD4-CBB53D8BACE1}" type="presParOf" srcId="{8D8FC7E2-3073-4016-8716-2275919483DE}" destId="{72329D28-4205-4B46-81D1-0270676E0536}" srcOrd="0" destOrd="0" presId="urn:microsoft.com/office/officeart/2005/8/layout/hierarchy3"/>
    <dgm:cxn modelId="{92910438-CCD3-43EE-933A-394405D8889D}" type="presParOf" srcId="{8D8FC7E2-3073-4016-8716-2275919483DE}" destId="{A1F41873-CB92-48F0-850A-9C690EB703B9}" srcOrd="1" destOrd="0" presId="urn:microsoft.com/office/officeart/2005/8/layout/hierarchy3"/>
    <dgm:cxn modelId="{2585CDC2-E47D-420D-A234-7A9C2BF21BF8}" type="presParOf" srcId="{1FABC20C-F06C-4E95-8BE1-9A7B4155743B}" destId="{05644E92-EC16-435B-920F-CFD27EFC6AE7}" srcOrd="1" destOrd="0" presId="urn:microsoft.com/office/officeart/2005/8/layout/hierarchy3"/>
    <dgm:cxn modelId="{A736AE75-3C6E-41B4-818D-331E11C22C2E}" type="presParOf" srcId="{05644E92-EC16-435B-920F-CFD27EFC6AE7}" destId="{1EC02AA1-B2E5-4943-A4CB-28712DDDDEAE}" srcOrd="0" destOrd="0" presId="urn:microsoft.com/office/officeart/2005/8/layout/hierarchy3"/>
    <dgm:cxn modelId="{B78ADA94-AC57-4F85-8CFA-0B43DBD4D262}" type="presParOf" srcId="{05644E92-EC16-435B-920F-CFD27EFC6AE7}" destId="{373A8D9F-356A-4C40-8200-3D728F0E3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76348-4E7C-46D0-BFD3-11B1D765144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685D5-A2F6-4BFA-9587-B2E5B24A67DD}">
      <dgm:prSet phldrT="[Text]" custT="1"/>
      <dgm:spPr>
        <a:xfrm>
          <a:off x="6986327" y="1899"/>
          <a:ext cx="2701444" cy="18009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3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Hospice - 7</a:t>
          </a:r>
        </a:p>
      </dgm:t>
    </dgm:pt>
    <dgm:pt modelId="{74BACAC8-30C3-41C8-91C8-AFEDB98DFC48}" type="parTrans" cxnId="{249D04E8-EAC6-413E-AE6C-79D3A042DEE5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158C5EA2-80D7-4015-8DD5-1F706644DF56}" type="sibTrans" cxnId="{249D04E8-EAC6-413E-AE6C-79D3A042DEE5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521DC070-2362-4289-AE67-49DD55328C2F}">
      <dgm:prSet phldrT="[Text]" custT="1"/>
      <dgm:spPr>
        <a:xfrm>
          <a:off x="5600101" y="2221848"/>
          <a:ext cx="1800963" cy="180096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i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FFY-2019</a:t>
          </a:r>
        </a:p>
      </dgm:t>
    </dgm:pt>
    <dgm:pt modelId="{BDB57A5F-4A64-4763-B6FF-A649CEDCC0B9}" type="parTrans" cxnId="{E2D1DA84-DABC-4D30-A490-17529B0FB65F}">
      <dgm:prSet/>
      <dgm:spPr>
        <a:xfrm>
          <a:off x="4552017" y="3100159"/>
          <a:ext cx="1048083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048083" y="221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DA35757-98AA-44F4-B526-955505CEB9D5}" type="sibTrans" cxnId="{E2D1DA84-DABC-4D30-A490-17529B0FB65F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3AFA5A8E-EE47-493B-9C5F-8748448D7371}">
      <dgm:prSet phldrT="[Text]" custT="1"/>
      <dgm:spPr>
        <a:xfrm>
          <a:off x="7581161" y="2221848"/>
          <a:ext cx="2701444" cy="18009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3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Home Health - 4 </a:t>
          </a:r>
        </a:p>
      </dgm:t>
    </dgm:pt>
    <dgm:pt modelId="{46A1ECEB-5D6D-4C7F-95CA-FB317FEF3C1E}" type="parTrans" cxnId="{8FC2668E-ACB2-47F2-AABE-41C624FD12FF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8D33A87-5073-4E8C-B7EE-1F5C46F333ED}" type="sibTrans" cxnId="{8FC2668E-ACB2-47F2-AABE-41C624FD12FF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89813AA4-4574-4FBF-82AC-ADA31559F7B7}">
      <dgm:prSet phldrT="[Text]" custT="1"/>
      <dgm:spPr>
        <a:xfrm>
          <a:off x="7581161" y="2221848"/>
          <a:ext cx="2701444" cy="18009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3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Hospice - 5 </a:t>
          </a:r>
        </a:p>
      </dgm:t>
    </dgm:pt>
    <dgm:pt modelId="{54427255-EAAC-4A7F-8463-9B3107725F7D}" type="parTrans" cxnId="{03174274-1838-4AD2-97D9-C48C3C96E82F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0A1636E-096D-4647-A10B-886092BEF9C3}" type="sibTrans" cxnId="{03174274-1838-4AD2-97D9-C48C3C96E82F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9FC029C8-7271-47C1-B1F6-639ED12CB462}">
      <dgm:prSet phldrT="[Text]" custT="1"/>
      <dgm:spPr>
        <a:xfrm>
          <a:off x="5005268" y="4441797"/>
          <a:ext cx="1800963" cy="180096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i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FFY-2020</a:t>
          </a:r>
        </a:p>
      </dgm:t>
    </dgm:pt>
    <dgm:pt modelId="{6FEC3FCD-7C9A-4763-9632-33FBC8A7662B}" type="parTrans" cxnId="{043224B9-3B36-4D31-BE09-982231222598}">
      <dgm:prSet/>
      <dgm:spPr>
        <a:xfrm rot="2563027">
          <a:off x="4427060" y="4389706"/>
          <a:ext cx="942052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942052" y="221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283838A8-900F-43B5-85A1-B720031A1D19}" type="sibTrans" cxnId="{043224B9-3B36-4D31-BE09-982231222598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D1DE374-EE8A-4CD9-BDAA-AD50ACF66A13}">
      <dgm:prSet phldrT="[Text]" custT="1"/>
      <dgm:spPr>
        <a:xfrm>
          <a:off x="6986327" y="4441797"/>
          <a:ext cx="2701444" cy="18009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3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Home Health - 0</a:t>
          </a:r>
        </a:p>
      </dgm:t>
    </dgm:pt>
    <dgm:pt modelId="{B3E5024A-4861-4C78-9920-449764B778FC}" type="parTrans" cxnId="{83CC75F3-2094-4DBF-956B-A47EFD670891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FEC81C3A-98E8-4EA7-905A-3625EB9A4F14}" type="sibTrans" cxnId="{83CC75F3-2094-4DBF-956B-A47EFD670891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39D23CCB-1A05-4C1D-BEEF-48D5D18F2A53}">
      <dgm:prSet phldrT="[Text]" custT="1"/>
      <dgm:spPr>
        <a:xfrm>
          <a:off x="6986327" y="4441797"/>
          <a:ext cx="2701444" cy="18009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3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Hospice – 2 </a:t>
          </a:r>
        </a:p>
      </dgm:t>
    </dgm:pt>
    <dgm:pt modelId="{E3CC9849-E7DC-414A-B26D-AAF07DBFA894}" type="parTrans" cxnId="{B4ED11F7-FB38-4911-9951-7D36D2227200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40F79D3-7D1F-4EF8-A555-E6A126256ECE}" type="sibTrans" cxnId="{B4ED11F7-FB38-4911-9951-7D36D2227200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FB9F548-2E3D-43EF-99A9-B34C8121ACCF}">
      <dgm:prSet phldrT="[Text]" custT="1"/>
      <dgm:spPr>
        <a:xfrm>
          <a:off x="5005268" y="1899"/>
          <a:ext cx="1800963" cy="1800963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i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FFY-2018</a:t>
          </a:r>
        </a:p>
      </dgm:t>
    </dgm:pt>
    <dgm:pt modelId="{B8817B5C-54FB-4B11-A34C-15BCA13127FB}" type="sibTrans" cxnId="{198CB659-5997-4981-8DE9-F60AF1C88826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1405B7FC-90C9-43AF-BEBD-CE9A49FDC2AB}" type="parTrans" cxnId="{198CB659-5997-4981-8DE9-F60AF1C88826}">
      <dgm:prSet/>
      <dgm:spPr>
        <a:xfrm rot="19036973">
          <a:off x="4427060" y="1810613"/>
          <a:ext cx="942052" cy="44340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942052" y="221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DDF6565-06B1-4A6C-BC1A-8831C135A05E}">
      <dgm:prSet phldrT="[Text]" custT="1"/>
      <dgm:spPr>
        <a:xfrm>
          <a:off x="6986327" y="1899"/>
          <a:ext cx="2701444" cy="180096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3200" b="1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Home Health - 3</a:t>
          </a:r>
        </a:p>
      </dgm:t>
    </dgm:pt>
    <dgm:pt modelId="{3DA19A56-CEAD-4AE4-801D-C09D4A6F6F3D}" type="sibTrans" cxnId="{C177D699-A8BF-47A5-B7C1-D1440024D1CE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AFF0CD74-84FB-4CFB-8D09-FA7E55242DED}" type="parTrans" cxnId="{C177D699-A8BF-47A5-B7C1-D1440024D1CE}">
      <dgm:prSet/>
      <dgm:spPr/>
      <dgm:t>
        <a:bodyPr/>
        <a:lstStyle/>
        <a:p>
          <a:endParaRPr lang="en-US" sz="36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976A8385-6CB9-49D4-9397-B0CFEABF2E65}" type="pres">
      <dgm:prSet presAssocID="{31376348-4E7C-46D0-BFD3-11B1D765144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820C79-BD7C-41A0-9C60-A10414838058}" type="pres">
      <dgm:prSet presAssocID="{31376348-4E7C-46D0-BFD3-11B1D7651441}" presName="cycle" presStyleCnt="0"/>
      <dgm:spPr/>
    </dgm:pt>
    <dgm:pt modelId="{83D08513-F839-498A-BCA9-2D93157CFC91}" type="pres">
      <dgm:prSet presAssocID="{31376348-4E7C-46D0-BFD3-11B1D7651441}" presName="centerShape" presStyleCnt="0"/>
      <dgm:spPr/>
    </dgm:pt>
    <dgm:pt modelId="{C8C01CBB-E1E1-4C52-8206-22FD006CBE69}" type="pres">
      <dgm:prSet presAssocID="{31376348-4E7C-46D0-BFD3-11B1D7651441}" presName="connSite" presStyleLbl="node1" presStyleIdx="0" presStyleCnt="4"/>
      <dgm:spPr/>
    </dgm:pt>
    <dgm:pt modelId="{73480D8A-8DBD-448C-AE46-4E3335ECA733}" type="pres">
      <dgm:prSet presAssocID="{31376348-4E7C-46D0-BFD3-11B1D7651441}" presName="visible" presStyleLbl="node1" presStyleIdx="0" presStyleCnt="4" custScaleX="119355" custScaleY="98347" custLinFactNeighborX="-13981" custLinFactNeighborY="-10525"/>
      <dgm:spPr>
        <a:xfrm>
          <a:off x="634547" y="1702675"/>
          <a:ext cx="3198300" cy="23499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72DD751-6026-4452-9BCA-02FD41EA9DCA}" type="pres">
      <dgm:prSet presAssocID="{1405B7FC-90C9-43AF-BEBD-CE9A49FDC2AB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3D7DF12-E7BB-448B-8286-577506640A09}" type="pres">
      <dgm:prSet presAssocID="{DFB9F548-2E3D-43EF-99A9-B34C8121ACCF}" presName="node" presStyleCnt="0"/>
      <dgm:spPr/>
    </dgm:pt>
    <dgm:pt modelId="{86829B47-63F7-4BD6-B184-4E4A22600642}" type="pres">
      <dgm:prSet presAssocID="{DFB9F548-2E3D-43EF-99A9-B34C8121ACCF}" presName="parentNode" presStyleLbl="node1" presStyleIdx="1" presStyleCnt="4" custScaleY="84372" custLinFactNeighborX="-1082" custLinFactNeighborY="8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EA3FE-CE9A-4F6A-9776-F98CAFD21A3B}" type="pres">
      <dgm:prSet presAssocID="{DFB9F548-2E3D-43EF-99A9-B34C8121ACC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A982-6C25-464C-BC98-5184CE54343F}" type="pres">
      <dgm:prSet presAssocID="{BDB57A5F-4A64-4763-B6FF-A649CEDCC0B9}" presName="Name25" presStyleLbl="parChTrans1D1" presStyleIdx="1" presStyleCnt="3"/>
      <dgm:spPr/>
      <dgm:t>
        <a:bodyPr/>
        <a:lstStyle/>
        <a:p>
          <a:endParaRPr lang="en-US"/>
        </a:p>
      </dgm:t>
    </dgm:pt>
    <dgm:pt modelId="{169DA001-76DA-491D-AEF3-72AADF742ACC}" type="pres">
      <dgm:prSet presAssocID="{521DC070-2362-4289-AE67-49DD55328C2F}" presName="node" presStyleCnt="0"/>
      <dgm:spPr/>
    </dgm:pt>
    <dgm:pt modelId="{12407754-4177-4FC6-B2F2-367F3D5658F5}" type="pres">
      <dgm:prSet presAssocID="{521DC070-2362-4289-AE67-49DD55328C2F}" presName="parentNode" presStyleLbl="node1" presStyleIdx="2" presStyleCnt="4" custScaleY="84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C9715-5489-462D-978B-5F825EE7AAC0}" type="pres">
      <dgm:prSet presAssocID="{521DC070-2362-4289-AE67-49DD55328C2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16C25-CD90-4700-B0F1-E250618C4D50}" type="pres">
      <dgm:prSet presAssocID="{6FEC3FCD-7C9A-4763-9632-33FBC8A7662B}" presName="Name25" presStyleLbl="parChTrans1D1" presStyleIdx="2" presStyleCnt="3"/>
      <dgm:spPr/>
      <dgm:t>
        <a:bodyPr/>
        <a:lstStyle/>
        <a:p>
          <a:endParaRPr lang="en-US"/>
        </a:p>
      </dgm:t>
    </dgm:pt>
    <dgm:pt modelId="{EAD97FC1-3E0D-4030-8C96-ED0E8D1A3462}" type="pres">
      <dgm:prSet presAssocID="{9FC029C8-7271-47C1-B1F6-639ED12CB462}" presName="node" presStyleCnt="0"/>
      <dgm:spPr/>
    </dgm:pt>
    <dgm:pt modelId="{0E4ED5C4-F842-46A7-96CE-0AF42CFE6914}" type="pres">
      <dgm:prSet presAssocID="{9FC029C8-7271-47C1-B1F6-639ED12CB462}" presName="parentNode" presStyleLbl="node1" presStyleIdx="3" presStyleCnt="4" custScaleX="111819" custScaleY="74491" custLinFactNeighborX="11866" custLinFactNeighborY="-2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9EFA-5EB3-4791-93D2-D59151CCF75E}" type="pres">
      <dgm:prSet presAssocID="{9FC029C8-7271-47C1-B1F6-639ED12CB46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C2668E-ACB2-47F2-AABE-41C624FD12FF}" srcId="{521DC070-2362-4289-AE67-49DD55328C2F}" destId="{3AFA5A8E-EE47-493B-9C5F-8748448D7371}" srcOrd="0" destOrd="0" parTransId="{46A1ECEB-5D6D-4C7F-95CA-FB317FEF3C1E}" sibTransId="{C8D33A87-5073-4E8C-B7EE-1F5C46F333ED}"/>
    <dgm:cxn modelId="{A84F97D4-83DF-440C-B9F8-640E82C68108}" type="presOf" srcId="{521DC070-2362-4289-AE67-49DD55328C2F}" destId="{12407754-4177-4FC6-B2F2-367F3D5658F5}" srcOrd="0" destOrd="0" presId="urn:microsoft.com/office/officeart/2005/8/layout/radial2"/>
    <dgm:cxn modelId="{8CD2F72C-5652-4E3F-A015-A662922E73A1}" type="presOf" srcId="{39D23CCB-1A05-4C1D-BEEF-48D5D18F2A53}" destId="{AD029EFA-5EB3-4791-93D2-D59151CCF75E}" srcOrd="0" destOrd="1" presId="urn:microsoft.com/office/officeart/2005/8/layout/radial2"/>
    <dgm:cxn modelId="{48EB19CB-6B3E-4E06-B7A1-1BC2428BC17F}" type="presOf" srcId="{DDDF6565-06B1-4A6C-BC1A-8831C135A05E}" destId="{2C4EA3FE-CE9A-4F6A-9776-F98CAFD21A3B}" srcOrd="0" destOrd="0" presId="urn:microsoft.com/office/officeart/2005/8/layout/radial2"/>
    <dgm:cxn modelId="{249D04E8-EAC6-413E-AE6C-79D3A042DEE5}" srcId="{DFB9F548-2E3D-43EF-99A9-B34C8121ACCF}" destId="{194685D5-A2F6-4BFA-9587-B2E5B24A67DD}" srcOrd="1" destOrd="0" parTransId="{74BACAC8-30C3-41C8-91C8-AFEDB98DFC48}" sibTransId="{158C5EA2-80D7-4015-8DD5-1F706644DF56}"/>
    <dgm:cxn modelId="{2B091C9B-B2BC-4EA9-A0A8-35111AACBAAA}" type="presOf" srcId="{9FC029C8-7271-47C1-B1F6-639ED12CB462}" destId="{0E4ED5C4-F842-46A7-96CE-0AF42CFE6914}" srcOrd="0" destOrd="0" presId="urn:microsoft.com/office/officeart/2005/8/layout/radial2"/>
    <dgm:cxn modelId="{6441B302-D572-4EB8-A387-1EFE9939A729}" type="presOf" srcId="{31376348-4E7C-46D0-BFD3-11B1D7651441}" destId="{976A8385-6CB9-49D4-9397-B0CFEABF2E65}" srcOrd="0" destOrd="0" presId="urn:microsoft.com/office/officeart/2005/8/layout/radial2"/>
    <dgm:cxn modelId="{03174274-1838-4AD2-97D9-C48C3C96E82F}" srcId="{521DC070-2362-4289-AE67-49DD55328C2F}" destId="{89813AA4-4574-4FBF-82AC-ADA31559F7B7}" srcOrd="1" destOrd="0" parTransId="{54427255-EAAC-4A7F-8463-9B3107725F7D}" sibTransId="{00A1636E-096D-4647-A10B-886092BEF9C3}"/>
    <dgm:cxn modelId="{E2D1DA84-DABC-4D30-A490-17529B0FB65F}" srcId="{31376348-4E7C-46D0-BFD3-11B1D7651441}" destId="{521DC070-2362-4289-AE67-49DD55328C2F}" srcOrd="1" destOrd="0" parTransId="{BDB57A5F-4A64-4763-B6FF-A649CEDCC0B9}" sibTransId="{BDA35757-98AA-44F4-B526-955505CEB9D5}"/>
    <dgm:cxn modelId="{4CDC15B1-0C80-4303-8953-0C8759C73E15}" type="presOf" srcId="{DFB9F548-2E3D-43EF-99A9-B34C8121ACCF}" destId="{86829B47-63F7-4BD6-B184-4E4A22600642}" srcOrd="0" destOrd="0" presId="urn:microsoft.com/office/officeart/2005/8/layout/radial2"/>
    <dgm:cxn modelId="{B4ED11F7-FB38-4911-9951-7D36D2227200}" srcId="{9FC029C8-7271-47C1-B1F6-639ED12CB462}" destId="{39D23CCB-1A05-4C1D-BEEF-48D5D18F2A53}" srcOrd="1" destOrd="0" parTransId="{E3CC9849-E7DC-414A-B26D-AAF07DBFA894}" sibTransId="{C40F79D3-7D1F-4EF8-A555-E6A126256ECE}"/>
    <dgm:cxn modelId="{043224B9-3B36-4D31-BE09-982231222598}" srcId="{31376348-4E7C-46D0-BFD3-11B1D7651441}" destId="{9FC029C8-7271-47C1-B1F6-639ED12CB462}" srcOrd="2" destOrd="0" parTransId="{6FEC3FCD-7C9A-4763-9632-33FBC8A7662B}" sibTransId="{283838A8-900F-43B5-85A1-B720031A1D19}"/>
    <dgm:cxn modelId="{7011C9B2-A3A0-4231-94F0-8FB4AD12F546}" type="presOf" srcId="{194685D5-A2F6-4BFA-9587-B2E5B24A67DD}" destId="{2C4EA3FE-CE9A-4F6A-9776-F98CAFD21A3B}" srcOrd="0" destOrd="1" presId="urn:microsoft.com/office/officeart/2005/8/layout/radial2"/>
    <dgm:cxn modelId="{CA58C025-0AB1-4F25-A023-2F9F5DAE7296}" type="presOf" srcId="{3AFA5A8E-EE47-493B-9C5F-8748448D7371}" destId="{35CC9715-5489-462D-978B-5F825EE7AAC0}" srcOrd="0" destOrd="0" presId="urn:microsoft.com/office/officeart/2005/8/layout/radial2"/>
    <dgm:cxn modelId="{2D44658F-5970-4062-85B1-9724B2573147}" type="presOf" srcId="{BD1DE374-EE8A-4CD9-BDAA-AD50ACF66A13}" destId="{AD029EFA-5EB3-4791-93D2-D59151CCF75E}" srcOrd="0" destOrd="0" presId="urn:microsoft.com/office/officeart/2005/8/layout/radial2"/>
    <dgm:cxn modelId="{29F115FE-DB4E-472D-876B-52F7AF24351A}" type="presOf" srcId="{89813AA4-4574-4FBF-82AC-ADA31559F7B7}" destId="{35CC9715-5489-462D-978B-5F825EE7AAC0}" srcOrd="0" destOrd="1" presId="urn:microsoft.com/office/officeart/2005/8/layout/radial2"/>
    <dgm:cxn modelId="{C177D699-A8BF-47A5-B7C1-D1440024D1CE}" srcId="{DFB9F548-2E3D-43EF-99A9-B34C8121ACCF}" destId="{DDDF6565-06B1-4A6C-BC1A-8831C135A05E}" srcOrd="0" destOrd="0" parTransId="{AFF0CD74-84FB-4CFB-8D09-FA7E55242DED}" sibTransId="{3DA19A56-CEAD-4AE4-801D-C09D4A6F6F3D}"/>
    <dgm:cxn modelId="{53534676-2F65-4FA0-9C24-4A1D13500210}" type="presOf" srcId="{6FEC3FCD-7C9A-4763-9632-33FBC8A7662B}" destId="{0ED16C25-CD90-4700-B0F1-E250618C4D50}" srcOrd="0" destOrd="0" presId="urn:microsoft.com/office/officeart/2005/8/layout/radial2"/>
    <dgm:cxn modelId="{170B33EA-2805-4002-B1AB-181540E2B861}" type="presOf" srcId="{1405B7FC-90C9-43AF-BEBD-CE9A49FDC2AB}" destId="{072DD751-6026-4452-9BCA-02FD41EA9DCA}" srcOrd="0" destOrd="0" presId="urn:microsoft.com/office/officeart/2005/8/layout/radial2"/>
    <dgm:cxn modelId="{83CC75F3-2094-4DBF-956B-A47EFD670891}" srcId="{9FC029C8-7271-47C1-B1F6-639ED12CB462}" destId="{BD1DE374-EE8A-4CD9-BDAA-AD50ACF66A13}" srcOrd="0" destOrd="0" parTransId="{B3E5024A-4861-4C78-9920-449764B778FC}" sibTransId="{FEC81C3A-98E8-4EA7-905A-3625EB9A4F14}"/>
    <dgm:cxn modelId="{9A43C8EF-2F56-4EEE-940B-93AB398B5B6E}" type="presOf" srcId="{BDB57A5F-4A64-4763-B6FF-A649CEDCC0B9}" destId="{A8F0A982-6C25-464C-BC98-5184CE54343F}" srcOrd="0" destOrd="0" presId="urn:microsoft.com/office/officeart/2005/8/layout/radial2"/>
    <dgm:cxn modelId="{198CB659-5997-4981-8DE9-F60AF1C88826}" srcId="{31376348-4E7C-46D0-BFD3-11B1D7651441}" destId="{DFB9F548-2E3D-43EF-99A9-B34C8121ACCF}" srcOrd="0" destOrd="0" parTransId="{1405B7FC-90C9-43AF-BEBD-CE9A49FDC2AB}" sibTransId="{B8817B5C-54FB-4B11-A34C-15BCA13127FB}"/>
    <dgm:cxn modelId="{2ABF9400-B5FB-4029-9675-A15498958258}" type="presParOf" srcId="{976A8385-6CB9-49D4-9397-B0CFEABF2E65}" destId="{EF820C79-BD7C-41A0-9C60-A10414838058}" srcOrd="0" destOrd="0" presId="urn:microsoft.com/office/officeart/2005/8/layout/radial2"/>
    <dgm:cxn modelId="{7450E32C-E106-4D5A-8C08-0A82783D4BFE}" type="presParOf" srcId="{EF820C79-BD7C-41A0-9C60-A10414838058}" destId="{83D08513-F839-498A-BCA9-2D93157CFC91}" srcOrd="0" destOrd="0" presId="urn:microsoft.com/office/officeart/2005/8/layout/radial2"/>
    <dgm:cxn modelId="{EEB82A32-D60C-4019-A77A-F54DC662E779}" type="presParOf" srcId="{83D08513-F839-498A-BCA9-2D93157CFC91}" destId="{C8C01CBB-E1E1-4C52-8206-22FD006CBE69}" srcOrd="0" destOrd="0" presId="urn:microsoft.com/office/officeart/2005/8/layout/radial2"/>
    <dgm:cxn modelId="{06B4D8C3-8C0F-4387-893F-DD88012EA89E}" type="presParOf" srcId="{83D08513-F839-498A-BCA9-2D93157CFC91}" destId="{73480D8A-8DBD-448C-AE46-4E3335ECA733}" srcOrd="1" destOrd="0" presId="urn:microsoft.com/office/officeart/2005/8/layout/radial2"/>
    <dgm:cxn modelId="{BD73B4F5-7AEE-43F8-BB54-FF1B758619B8}" type="presParOf" srcId="{EF820C79-BD7C-41A0-9C60-A10414838058}" destId="{072DD751-6026-4452-9BCA-02FD41EA9DCA}" srcOrd="1" destOrd="0" presId="urn:microsoft.com/office/officeart/2005/8/layout/radial2"/>
    <dgm:cxn modelId="{17BEB7B6-B30B-4F12-A555-D88C2517282E}" type="presParOf" srcId="{EF820C79-BD7C-41A0-9C60-A10414838058}" destId="{23D7DF12-E7BB-448B-8286-577506640A09}" srcOrd="2" destOrd="0" presId="urn:microsoft.com/office/officeart/2005/8/layout/radial2"/>
    <dgm:cxn modelId="{ABD97C24-D9DA-48A0-A8D6-0B00738D3797}" type="presParOf" srcId="{23D7DF12-E7BB-448B-8286-577506640A09}" destId="{86829B47-63F7-4BD6-B184-4E4A22600642}" srcOrd="0" destOrd="0" presId="urn:microsoft.com/office/officeart/2005/8/layout/radial2"/>
    <dgm:cxn modelId="{96871A47-7774-48D7-9551-89F5DD6BCECE}" type="presParOf" srcId="{23D7DF12-E7BB-448B-8286-577506640A09}" destId="{2C4EA3FE-CE9A-4F6A-9776-F98CAFD21A3B}" srcOrd="1" destOrd="0" presId="urn:microsoft.com/office/officeart/2005/8/layout/radial2"/>
    <dgm:cxn modelId="{3EEACB0C-2AAD-4551-819C-02CC445859C8}" type="presParOf" srcId="{EF820C79-BD7C-41A0-9C60-A10414838058}" destId="{A8F0A982-6C25-464C-BC98-5184CE54343F}" srcOrd="3" destOrd="0" presId="urn:microsoft.com/office/officeart/2005/8/layout/radial2"/>
    <dgm:cxn modelId="{07ADFE4E-9517-4E3E-A843-9F26C31AE97B}" type="presParOf" srcId="{EF820C79-BD7C-41A0-9C60-A10414838058}" destId="{169DA001-76DA-491D-AEF3-72AADF742ACC}" srcOrd="4" destOrd="0" presId="urn:microsoft.com/office/officeart/2005/8/layout/radial2"/>
    <dgm:cxn modelId="{CFAE09A0-3832-4BA4-95F4-9F66B001D854}" type="presParOf" srcId="{169DA001-76DA-491D-AEF3-72AADF742ACC}" destId="{12407754-4177-4FC6-B2F2-367F3D5658F5}" srcOrd="0" destOrd="0" presId="urn:microsoft.com/office/officeart/2005/8/layout/radial2"/>
    <dgm:cxn modelId="{D1160C74-61BF-4C72-8412-8D32A55019C4}" type="presParOf" srcId="{169DA001-76DA-491D-AEF3-72AADF742ACC}" destId="{35CC9715-5489-462D-978B-5F825EE7AAC0}" srcOrd="1" destOrd="0" presId="urn:microsoft.com/office/officeart/2005/8/layout/radial2"/>
    <dgm:cxn modelId="{F4479604-9821-4CA2-8BFA-9A5D2B95B818}" type="presParOf" srcId="{EF820C79-BD7C-41A0-9C60-A10414838058}" destId="{0ED16C25-CD90-4700-B0F1-E250618C4D50}" srcOrd="5" destOrd="0" presId="urn:microsoft.com/office/officeart/2005/8/layout/radial2"/>
    <dgm:cxn modelId="{8C624CD6-117F-4922-B3F0-DEE7CE65643C}" type="presParOf" srcId="{EF820C79-BD7C-41A0-9C60-A10414838058}" destId="{EAD97FC1-3E0D-4030-8C96-ED0E8D1A3462}" srcOrd="6" destOrd="0" presId="urn:microsoft.com/office/officeart/2005/8/layout/radial2"/>
    <dgm:cxn modelId="{2C8D8A8D-2F57-4762-958C-0D53D452F9DC}" type="presParOf" srcId="{EAD97FC1-3E0D-4030-8C96-ED0E8D1A3462}" destId="{0E4ED5C4-F842-46A7-96CE-0AF42CFE6914}" srcOrd="0" destOrd="0" presId="urn:microsoft.com/office/officeart/2005/8/layout/radial2"/>
    <dgm:cxn modelId="{4AA1167E-49D0-4E1F-8E5B-9ACA208FB7C3}" type="presParOf" srcId="{EAD97FC1-3E0D-4030-8C96-ED0E8D1A3462}" destId="{AD029EFA-5EB3-4791-93D2-D59151CCF75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75FBA2-D9DB-4EF7-BB2E-1108109CCA9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217F94-63A1-4229-AC56-BEC51B5B0B96}">
      <dgm:prSet phldrT="[Text]" custT="1"/>
      <dgm:spPr>
        <a:xfrm>
          <a:off x="5858" y="1297260"/>
          <a:ext cx="1444079" cy="1444079"/>
        </a:xfrm>
        <a:solidFill>
          <a:srgbClr val="49AF0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600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FFY 2018</a:t>
          </a:r>
        </a:p>
      </dgm:t>
    </dgm:pt>
    <dgm:pt modelId="{169DBD9E-87E9-4CE0-971A-3214A1242224}" type="parTrans" cxnId="{C3DF8D1C-B24B-433E-9F93-B6F979020C98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F257A140-FE43-4E95-BD65-DD9AFBD22C88}" type="sibTrans" cxnId="{C3DF8D1C-B24B-433E-9F93-B6F979020C98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0AD1FE96-FB8D-439F-A00E-78A7E2A5C55B}">
      <dgm:prSet phldrT="[Text]" custT="1"/>
      <dgm:spPr>
        <a:xfrm>
          <a:off x="4005741" y="1297260"/>
          <a:ext cx="1444079" cy="1444079"/>
        </a:xfrm>
        <a:solidFill>
          <a:srgbClr val="6457D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600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FFY 2019</a:t>
          </a:r>
        </a:p>
      </dgm:t>
    </dgm:pt>
    <dgm:pt modelId="{9FC47098-FDCC-4CB4-9BCD-3DEBB43AB370}" type="parTrans" cxnId="{22005305-7E1D-44B6-A732-F1B7E39047E1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EF54AFE4-3686-43D5-8DD5-0104B910857E}" type="sibTrans" cxnId="{22005305-7E1D-44B6-A732-F1B7E39047E1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4AF98031-A806-4E83-9803-BD0B9EF27FFA}">
      <dgm:prSet phldrT="[Text]" custT="1"/>
      <dgm:spPr>
        <a:xfrm>
          <a:off x="4523256" y="756992"/>
          <a:ext cx="3297208" cy="2524614"/>
        </a:xfrm>
        <a:solidFill>
          <a:srgbClr val="6457D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457D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Home Health 11</a:t>
          </a:r>
        </a:p>
      </dgm:t>
    </dgm:pt>
    <dgm:pt modelId="{262C1F6B-C39C-4624-85AE-6C6AD526B1E8}" type="parTrans" cxnId="{3393C57C-F429-4F7C-A8F7-88B3E079FA25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B0BA9C80-F98E-4E17-9748-87321E3D2B09}" type="sibTrans" cxnId="{3393C57C-F429-4F7C-A8F7-88B3E079FA25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55BAF7AB-8B0E-42FA-8729-58E88913CB40}">
      <dgm:prSet phldrT="[Text]" custT="1"/>
      <dgm:spPr>
        <a:xfrm>
          <a:off x="4523256" y="756992"/>
          <a:ext cx="3297208" cy="2524614"/>
        </a:xfrm>
        <a:solidFill>
          <a:srgbClr val="6457D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457D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Hospice 8</a:t>
          </a:r>
        </a:p>
      </dgm:t>
    </dgm:pt>
    <dgm:pt modelId="{4619F476-CB6F-4C13-9B36-5D74CE041564}" type="parTrans" cxnId="{D380778E-0550-4F40-8D2B-C2B99F8F6EF3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BB6AD34E-978F-475F-8578-A491194684AC}" type="sibTrans" cxnId="{D380778E-0550-4F40-8D2B-C2B99F8F6EF3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14AA9BD3-EDAE-47CF-86E8-065578FC7462}">
      <dgm:prSet phldrT="[Text]" custT="1"/>
      <dgm:spPr>
        <a:xfrm>
          <a:off x="8529045" y="756992"/>
          <a:ext cx="3276096" cy="2524614"/>
        </a:xfrm>
        <a:solidFill>
          <a:srgbClr val="CF489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F489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Home Health 5</a:t>
          </a:r>
        </a:p>
      </dgm:t>
    </dgm:pt>
    <dgm:pt modelId="{6A8195DA-8300-4598-BEE5-F4BE870736A1}" type="parTrans" cxnId="{0F67B8E7-D80D-4424-9C04-07809F1750F9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F144D51F-3261-483D-8853-CA0B796D52D2}" type="sibTrans" cxnId="{0F67B8E7-D80D-4424-9C04-07809F1750F9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2D812A47-3415-4E20-A52F-913CB8326604}">
      <dgm:prSet phldrT="[Text]" custT="1"/>
      <dgm:spPr>
        <a:xfrm>
          <a:off x="8529045" y="756992"/>
          <a:ext cx="3276096" cy="2524614"/>
        </a:xfrm>
        <a:solidFill>
          <a:srgbClr val="CF489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F489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Hospice 2</a:t>
          </a:r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	</a:t>
          </a:r>
        </a:p>
      </dgm:t>
    </dgm:pt>
    <dgm:pt modelId="{B5B204A3-BC60-4AC4-A3C1-8D0054551AC0}" type="parTrans" cxnId="{D6906F96-5758-4021-9E09-BD50E87FA37B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BCBD17D6-56BC-444E-BA89-6A14AE529AB8}" type="sibTrans" cxnId="{D6906F96-5758-4021-9E09-BD50E87FA37B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CBC2DE35-8400-4B87-A55E-ABD4B62C2EA6}">
      <dgm:prSet phldrT="[Text]" custT="1"/>
      <dgm:spPr>
        <a:xfrm>
          <a:off x="518723" y="756992"/>
          <a:ext cx="3306508" cy="2524614"/>
        </a:xfrm>
        <a:solidFill>
          <a:srgbClr val="49AF0A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AF0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Home Health 16</a:t>
          </a:r>
        </a:p>
      </dgm:t>
    </dgm:pt>
    <dgm:pt modelId="{EBD9F54A-1EF0-4EA0-9A8B-1BE69AEA9CE5}" type="sibTrans" cxnId="{594E2E01-A1BE-4342-B10A-7F3425BD6696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39A16CFD-38A1-4C21-9508-B7487E809767}" type="parTrans" cxnId="{594E2E01-A1BE-4342-B10A-7F3425BD6696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32F7876A-CF2E-4E29-8306-017089B27071}">
      <dgm:prSet phldrT="[Text]" custT="1"/>
      <dgm:spPr>
        <a:xfrm>
          <a:off x="518723" y="756992"/>
          <a:ext cx="3306508" cy="2524614"/>
        </a:xfrm>
        <a:solidFill>
          <a:srgbClr val="49AF0A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AF0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3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Hospice 3</a:t>
          </a:r>
        </a:p>
      </dgm:t>
    </dgm:pt>
    <dgm:pt modelId="{9EFD9FEA-9162-44A8-AB2A-E629F91B2A07}" type="parTrans" cxnId="{1A6A5B5E-7324-4681-A322-58CF72B68836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005AAEC4-18AF-4C04-BB3A-5E8FF0407E91}" type="sibTrans" cxnId="{1A6A5B5E-7324-4681-A322-58CF72B68836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47F61A05-AEED-408C-8580-5FF979C34F4A}">
      <dgm:prSet phldrT="[Text]" custT="1"/>
      <dgm:spPr>
        <a:xfrm>
          <a:off x="7880552" y="1302271"/>
          <a:ext cx="1444079" cy="1444079"/>
        </a:xfrm>
        <a:solidFill>
          <a:srgbClr val="CF489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3600" b="1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FFY 2020</a:t>
          </a:r>
        </a:p>
      </dgm:t>
    </dgm:pt>
    <dgm:pt modelId="{EA2D3677-51F6-423C-B685-0314389BFE93}" type="sibTrans" cxnId="{7DFA702C-CFB0-434F-B6E4-C221413B86E6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328E2AEF-1F9E-4017-8F09-63801D5CF415}" type="parTrans" cxnId="{7DFA702C-CFB0-434F-B6E4-C221413B86E6}">
      <dgm:prSet/>
      <dgm:spPr/>
      <dgm:t>
        <a:bodyPr/>
        <a:lstStyle/>
        <a:p>
          <a:endParaRPr lang="en-US" sz="2800" b="1">
            <a:latin typeface="Perpetua" panose="02020502060401020303" pitchFamily="18" charset="0"/>
            <a:cs typeface="Adobe Devanagari" panose="02040503050201020203" pitchFamily="18" charset="0"/>
          </a:endParaRPr>
        </a:p>
      </dgm:t>
    </dgm:pt>
    <dgm:pt modelId="{85DBEF9C-8A35-4B25-A5BA-4DEBE7015CE2}" type="pres">
      <dgm:prSet presAssocID="{8F75FBA2-D9DB-4EF7-BB2E-1108109CCA9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3990C-DAD3-42AF-AF34-3829E585EC16}" type="pres">
      <dgm:prSet presAssocID="{8F75FBA2-D9DB-4EF7-BB2E-1108109CCA96}" presName="cycle" presStyleCnt="0"/>
      <dgm:spPr/>
    </dgm:pt>
    <dgm:pt modelId="{6858E8E6-1636-4E75-B473-5AC936A8BD25}" type="pres">
      <dgm:prSet presAssocID="{8F75FBA2-D9DB-4EF7-BB2E-1108109CCA96}" presName="centerShape" presStyleCnt="0"/>
      <dgm:spPr/>
    </dgm:pt>
    <dgm:pt modelId="{47AF6661-04CE-43E3-A07F-457658B86819}" type="pres">
      <dgm:prSet presAssocID="{8F75FBA2-D9DB-4EF7-BB2E-1108109CCA96}" presName="connSite" presStyleLbl="node1" presStyleIdx="0" presStyleCnt="4"/>
      <dgm:spPr/>
    </dgm:pt>
    <dgm:pt modelId="{19D53CFC-A120-449C-B385-ECDAB71CDB3C}" type="pres">
      <dgm:prSet presAssocID="{8F75FBA2-D9DB-4EF7-BB2E-1108109CCA96}" presName="visible" presStyleLbl="node1" presStyleIdx="0" presStyleCnt="4" custScaleX="106650" custScaleY="108441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0E56170-9573-4A41-B51D-B419B8C3B4BB}" type="pres">
      <dgm:prSet presAssocID="{169DBD9E-87E9-4CE0-971A-3214A1242224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DB9810C-0314-4F6D-9A30-ECFF2D71BF45}" type="pres">
      <dgm:prSet presAssocID="{4C217F94-63A1-4229-AC56-BEC51B5B0B96}" presName="node" presStyleCnt="0"/>
      <dgm:spPr/>
    </dgm:pt>
    <dgm:pt modelId="{EE289573-8DA4-4AD9-8CE0-A3DACE725D28}" type="pres">
      <dgm:prSet presAssocID="{4C217F94-63A1-4229-AC56-BEC51B5B0B96}" presName="parentNode" presStyleLbl="node1" presStyleIdx="1" presStyleCnt="4" custScaleX="1031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C334F-D5DE-4F5A-ACF9-9D7E6C8CE161}" type="pres">
      <dgm:prSet presAssocID="{4C217F94-63A1-4229-AC56-BEC51B5B0B9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2728F-A14E-46EA-8AD9-4C899D1513C8}" type="pres">
      <dgm:prSet presAssocID="{9FC47098-FDCC-4CB4-9BCD-3DEBB43AB370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D9A5AD5-8D0D-4E73-B92C-FF56F153F9E6}" type="pres">
      <dgm:prSet presAssocID="{0AD1FE96-FB8D-439F-A00E-78A7E2A5C55B}" presName="node" presStyleCnt="0"/>
      <dgm:spPr/>
    </dgm:pt>
    <dgm:pt modelId="{6EF96457-0A49-4E6C-AFAE-509DD687D9BA}" type="pres">
      <dgm:prSet presAssocID="{0AD1FE96-FB8D-439F-A00E-78A7E2A5C55B}" presName="parentNode" presStyleLbl="node1" presStyleIdx="2" presStyleCnt="4" custScaleX="102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234A1-8A2A-4164-BEFD-D8109111BB72}" type="pres">
      <dgm:prSet presAssocID="{0AD1FE96-FB8D-439F-A00E-78A7E2A5C55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EF090-0DE5-492B-ADE2-6B47AFA19723}" type="pres">
      <dgm:prSet presAssocID="{328E2AEF-1F9E-4017-8F09-63801D5CF415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7A7A431-D007-4024-9BFD-35F861619E48}" type="pres">
      <dgm:prSet presAssocID="{47F61A05-AEED-408C-8580-5FF979C34F4A}" presName="node" presStyleCnt="0"/>
      <dgm:spPr/>
    </dgm:pt>
    <dgm:pt modelId="{2AC18AAE-8082-43F2-8C9C-AC5ADE856893}" type="pres">
      <dgm:prSet presAssocID="{47F61A05-AEED-408C-8580-5FF979C34F4A}" presName="parentNode" presStyleLbl="node1" presStyleIdx="3" presStyleCnt="4" custScaleY="100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9A574-598E-4B1E-886E-B8BBC6739B83}" type="pres">
      <dgm:prSet presAssocID="{47F61A05-AEED-408C-8580-5FF979C34F4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063132-FCDD-40B7-A6A5-65EDA38AB957}" type="presOf" srcId="{47F61A05-AEED-408C-8580-5FF979C34F4A}" destId="{2AC18AAE-8082-43F2-8C9C-AC5ADE856893}" srcOrd="0" destOrd="0" presId="urn:microsoft.com/office/officeart/2005/8/layout/radial2"/>
    <dgm:cxn modelId="{3393C57C-F429-4F7C-A8F7-88B3E079FA25}" srcId="{0AD1FE96-FB8D-439F-A00E-78A7E2A5C55B}" destId="{4AF98031-A806-4E83-9803-BD0B9EF27FFA}" srcOrd="0" destOrd="0" parTransId="{262C1F6B-C39C-4624-85AE-6C6AD526B1E8}" sibTransId="{B0BA9C80-F98E-4E17-9748-87321E3D2B09}"/>
    <dgm:cxn modelId="{0F67B8E7-D80D-4424-9C04-07809F1750F9}" srcId="{47F61A05-AEED-408C-8580-5FF979C34F4A}" destId="{14AA9BD3-EDAE-47CF-86E8-065578FC7462}" srcOrd="0" destOrd="0" parTransId="{6A8195DA-8300-4598-BEE5-F4BE870736A1}" sibTransId="{F144D51F-3261-483D-8853-CA0B796D52D2}"/>
    <dgm:cxn modelId="{6C794BBC-B571-4BA2-AD8B-78C4F79155D0}" type="presOf" srcId="{328E2AEF-1F9E-4017-8F09-63801D5CF415}" destId="{2C1EF090-0DE5-492B-ADE2-6B47AFA19723}" srcOrd="0" destOrd="0" presId="urn:microsoft.com/office/officeart/2005/8/layout/radial2"/>
    <dgm:cxn modelId="{C3DF8D1C-B24B-433E-9F93-B6F979020C98}" srcId="{8F75FBA2-D9DB-4EF7-BB2E-1108109CCA96}" destId="{4C217F94-63A1-4229-AC56-BEC51B5B0B96}" srcOrd="0" destOrd="0" parTransId="{169DBD9E-87E9-4CE0-971A-3214A1242224}" sibTransId="{F257A140-FE43-4E95-BD65-DD9AFBD22C88}"/>
    <dgm:cxn modelId="{594E2E01-A1BE-4342-B10A-7F3425BD6696}" srcId="{4C217F94-63A1-4229-AC56-BEC51B5B0B96}" destId="{CBC2DE35-8400-4B87-A55E-ABD4B62C2EA6}" srcOrd="0" destOrd="0" parTransId="{39A16CFD-38A1-4C21-9508-B7487E809767}" sibTransId="{EBD9F54A-1EF0-4EA0-9A8B-1BE69AEA9CE5}"/>
    <dgm:cxn modelId="{B53688ED-432F-4D8E-B7CA-F665315BFC68}" type="presOf" srcId="{14AA9BD3-EDAE-47CF-86E8-065578FC7462}" destId="{BB59A574-598E-4B1E-886E-B8BBC6739B83}" srcOrd="0" destOrd="0" presId="urn:microsoft.com/office/officeart/2005/8/layout/radial2"/>
    <dgm:cxn modelId="{5C860F86-DF74-49E0-942D-CB308A792993}" type="presOf" srcId="{4AF98031-A806-4E83-9803-BD0B9EF27FFA}" destId="{A8E234A1-8A2A-4164-BEFD-D8109111BB72}" srcOrd="0" destOrd="0" presId="urn:microsoft.com/office/officeart/2005/8/layout/radial2"/>
    <dgm:cxn modelId="{22005305-7E1D-44B6-A732-F1B7E39047E1}" srcId="{8F75FBA2-D9DB-4EF7-BB2E-1108109CCA96}" destId="{0AD1FE96-FB8D-439F-A00E-78A7E2A5C55B}" srcOrd="1" destOrd="0" parTransId="{9FC47098-FDCC-4CB4-9BCD-3DEBB43AB370}" sibTransId="{EF54AFE4-3686-43D5-8DD5-0104B910857E}"/>
    <dgm:cxn modelId="{D74F518B-E85C-4D1E-9096-2BE44CD6CC5B}" type="presOf" srcId="{8F75FBA2-D9DB-4EF7-BB2E-1108109CCA96}" destId="{85DBEF9C-8A35-4B25-A5BA-4DEBE7015CE2}" srcOrd="0" destOrd="0" presId="urn:microsoft.com/office/officeart/2005/8/layout/radial2"/>
    <dgm:cxn modelId="{DCD41E55-ED90-472A-AC7A-80F5D2199036}" type="presOf" srcId="{4C217F94-63A1-4229-AC56-BEC51B5B0B96}" destId="{EE289573-8DA4-4AD9-8CE0-A3DACE725D28}" srcOrd="0" destOrd="0" presId="urn:microsoft.com/office/officeart/2005/8/layout/radial2"/>
    <dgm:cxn modelId="{65E01EEF-61D8-4EC1-8A38-1DB3B899C126}" type="presOf" srcId="{55BAF7AB-8B0E-42FA-8729-58E88913CB40}" destId="{A8E234A1-8A2A-4164-BEFD-D8109111BB72}" srcOrd="0" destOrd="1" presId="urn:microsoft.com/office/officeart/2005/8/layout/radial2"/>
    <dgm:cxn modelId="{D6906F96-5758-4021-9E09-BD50E87FA37B}" srcId="{47F61A05-AEED-408C-8580-5FF979C34F4A}" destId="{2D812A47-3415-4E20-A52F-913CB8326604}" srcOrd="1" destOrd="0" parTransId="{B5B204A3-BC60-4AC4-A3C1-8D0054551AC0}" sibTransId="{BCBD17D6-56BC-444E-BA89-6A14AE529AB8}"/>
    <dgm:cxn modelId="{7DFA702C-CFB0-434F-B6E4-C221413B86E6}" srcId="{8F75FBA2-D9DB-4EF7-BB2E-1108109CCA96}" destId="{47F61A05-AEED-408C-8580-5FF979C34F4A}" srcOrd="2" destOrd="0" parTransId="{328E2AEF-1F9E-4017-8F09-63801D5CF415}" sibTransId="{EA2D3677-51F6-423C-B685-0314389BFE93}"/>
    <dgm:cxn modelId="{97DF88C9-D0DB-450A-9AC8-A65C690BEB30}" type="presOf" srcId="{169DBD9E-87E9-4CE0-971A-3214A1242224}" destId="{00E56170-9573-4A41-B51D-B419B8C3B4BB}" srcOrd="0" destOrd="0" presId="urn:microsoft.com/office/officeart/2005/8/layout/radial2"/>
    <dgm:cxn modelId="{1A6A5B5E-7324-4681-A322-58CF72B68836}" srcId="{4C217F94-63A1-4229-AC56-BEC51B5B0B96}" destId="{32F7876A-CF2E-4E29-8306-017089B27071}" srcOrd="1" destOrd="0" parTransId="{9EFD9FEA-9162-44A8-AB2A-E629F91B2A07}" sibTransId="{005AAEC4-18AF-4C04-BB3A-5E8FF0407E91}"/>
    <dgm:cxn modelId="{CA6405DF-964C-467E-85D4-3871EBF88A61}" type="presOf" srcId="{0AD1FE96-FB8D-439F-A00E-78A7E2A5C55B}" destId="{6EF96457-0A49-4E6C-AFAE-509DD687D9BA}" srcOrd="0" destOrd="0" presId="urn:microsoft.com/office/officeart/2005/8/layout/radial2"/>
    <dgm:cxn modelId="{F4BEB04B-B769-4DA3-AD21-317D57412409}" type="presOf" srcId="{CBC2DE35-8400-4B87-A55E-ABD4B62C2EA6}" destId="{8CCC334F-D5DE-4F5A-ACF9-9D7E6C8CE161}" srcOrd="0" destOrd="0" presId="urn:microsoft.com/office/officeart/2005/8/layout/radial2"/>
    <dgm:cxn modelId="{1A4EB38A-87A8-4028-88CD-54FCB6007651}" type="presOf" srcId="{2D812A47-3415-4E20-A52F-913CB8326604}" destId="{BB59A574-598E-4B1E-886E-B8BBC6739B83}" srcOrd="0" destOrd="1" presId="urn:microsoft.com/office/officeart/2005/8/layout/radial2"/>
    <dgm:cxn modelId="{D380778E-0550-4F40-8D2B-C2B99F8F6EF3}" srcId="{0AD1FE96-FB8D-439F-A00E-78A7E2A5C55B}" destId="{55BAF7AB-8B0E-42FA-8729-58E88913CB40}" srcOrd="1" destOrd="0" parTransId="{4619F476-CB6F-4C13-9B36-5D74CE041564}" sibTransId="{BB6AD34E-978F-475F-8578-A491194684AC}"/>
    <dgm:cxn modelId="{1B4CFCCE-7016-4DAC-9094-AFA01ACE3A89}" type="presOf" srcId="{32F7876A-CF2E-4E29-8306-017089B27071}" destId="{8CCC334F-D5DE-4F5A-ACF9-9D7E6C8CE161}" srcOrd="0" destOrd="1" presId="urn:microsoft.com/office/officeart/2005/8/layout/radial2"/>
    <dgm:cxn modelId="{0B7ECD19-9266-4D9F-9BF0-269D695B5506}" type="presOf" srcId="{9FC47098-FDCC-4CB4-9BCD-3DEBB43AB370}" destId="{A2B2728F-A14E-46EA-8AD9-4C899D1513C8}" srcOrd="0" destOrd="0" presId="urn:microsoft.com/office/officeart/2005/8/layout/radial2"/>
    <dgm:cxn modelId="{743F6456-7757-4FBF-88D5-1E04FD3D8100}" type="presParOf" srcId="{85DBEF9C-8A35-4B25-A5BA-4DEBE7015CE2}" destId="{EC83990C-DAD3-42AF-AF34-3829E585EC16}" srcOrd="0" destOrd="0" presId="urn:microsoft.com/office/officeart/2005/8/layout/radial2"/>
    <dgm:cxn modelId="{778D70F4-6066-46D5-8A7B-08322F8E6BF0}" type="presParOf" srcId="{EC83990C-DAD3-42AF-AF34-3829E585EC16}" destId="{6858E8E6-1636-4E75-B473-5AC936A8BD25}" srcOrd="0" destOrd="0" presId="urn:microsoft.com/office/officeart/2005/8/layout/radial2"/>
    <dgm:cxn modelId="{F3C45CD2-B708-477F-A694-491EAC4048DD}" type="presParOf" srcId="{6858E8E6-1636-4E75-B473-5AC936A8BD25}" destId="{47AF6661-04CE-43E3-A07F-457658B86819}" srcOrd="0" destOrd="0" presId="urn:microsoft.com/office/officeart/2005/8/layout/radial2"/>
    <dgm:cxn modelId="{29AB6C1F-B558-4371-960C-857C426714AD}" type="presParOf" srcId="{6858E8E6-1636-4E75-B473-5AC936A8BD25}" destId="{19D53CFC-A120-449C-B385-ECDAB71CDB3C}" srcOrd="1" destOrd="0" presId="urn:microsoft.com/office/officeart/2005/8/layout/radial2"/>
    <dgm:cxn modelId="{CF91FE9D-C8A8-45CA-B7C2-40CB24B01406}" type="presParOf" srcId="{EC83990C-DAD3-42AF-AF34-3829E585EC16}" destId="{00E56170-9573-4A41-B51D-B419B8C3B4BB}" srcOrd="1" destOrd="0" presId="urn:microsoft.com/office/officeart/2005/8/layout/radial2"/>
    <dgm:cxn modelId="{40872718-FDD3-4106-A1A8-5989740F4856}" type="presParOf" srcId="{EC83990C-DAD3-42AF-AF34-3829E585EC16}" destId="{2DB9810C-0314-4F6D-9A30-ECFF2D71BF45}" srcOrd="2" destOrd="0" presId="urn:microsoft.com/office/officeart/2005/8/layout/radial2"/>
    <dgm:cxn modelId="{3EA99093-F295-4F97-8E03-14DF86D6DEDA}" type="presParOf" srcId="{2DB9810C-0314-4F6D-9A30-ECFF2D71BF45}" destId="{EE289573-8DA4-4AD9-8CE0-A3DACE725D28}" srcOrd="0" destOrd="0" presId="urn:microsoft.com/office/officeart/2005/8/layout/radial2"/>
    <dgm:cxn modelId="{1EB0696A-9E3A-4B7E-8ABF-0846EF639350}" type="presParOf" srcId="{2DB9810C-0314-4F6D-9A30-ECFF2D71BF45}" destId="{8CCC334F-D5DE-4F5A-ACF9-9D7E6C8CE161}" srcOrd="1" destOrd="0" presId="urn:microsoft.com/office/officeart/2005/8/layout/radial2"/>
    <dgm:cxn modelId="{7F7B5926-E2A1-4653-A310-C61B49973EF5}" type="presParOf" srcId="{EC83990C-DAD3-42AF-AF34-3829E585EC16}" destId="{A2B2728F-A14E-46EA-8AD9-4C899D1513C8}" srcOrd="3" destOrd="0" presId="urn:microsoft.com/office/officeart/2005/8/layout/radial2"/>
    <dgm:cxn modelId="{8A3E9E61-151D-441E-BD28-352198CC9583}" type="presParOf" srcId="{EC83990C-DAD3-42AF-AF34-3829E585EC16}" destId="{7D9A5AD5-8D0D-4E73-B92C-FF56F153F9E6}" srcOrd="4" destOrd="0" presId="urn:microsoft.com/office/officeart/2005/8/layout/radial2"/>
    <dgm:cxn modelId="{26685B2E-2B9B-42B1-A0EC-194EEBE6EF40}" type="presParOf" srcId="{7D9A5AD5-8D0D-4E73-B92C-FF56F153F9E6}" destId="{6EF96457-0A49-4E6C-AFAE-509DD687D9BA}" srcOrd="0" destOrd="0" presId="urn:microsoft.com/office/officeart/2005/8/layout/radial2"/>
    <dgm:cxn modelId="{07169713-D974-4D2A-A61A-750E2FC45003}" type="presParOf" srcId="{7D9A5AD5-8D0D-4E73-B92C-FF56F153F9E6}" destId="{A8E234A1-8A2A-4164-BEFD-D8109111BB72}" srcOrd="1" destOrd="0" presId="urn:microsoft.com/office/officeart/2005/8/layout/radial2"/>
    <dgm:cxn modelId="{B2BB15B5-7257-43B7-9AD0-3E519AF2768F}" type="presParOf" srcId="{EC83990C-DAD3-42AF-AF34-3829E585EC16}" destId="{2C1EF090-0DE5-492B-ADE2-6B47AFA19723}" srcOrd="5" destOrd="0" presId="urn:microsoft.com/office/officeart/2005/8/layout/radial2"/>
    <dgm:cxn modelId="{0FE679A8-AF96-4726-B4F6-CC92D8AC3756}" type="presParOf" srcId="{EC83990C-DAD3-42AF-AF34-3829E585EC16}" destId="{D7A7A431-D007-4024-9BFD-35F861619E48}" srcOrd="6" destOrd="0" presId="urn:microsoft.com/office/officeart/2005/8/layout/radial2"/>
    <dgm:cxn modelId="{98B95926-4129-4298-97CB-BBF3C468B863}" type="presParOf" srcId="{D7A7A431-D007-4024-9BFD-35F861619E48}" destId="{2AC18AAE-8082-43F2-8C9C-AC5ADE856893}" srcOrd="0" destOrd="0" presId="urn:microsoft.com/office/officeart/2005/8/layout/radial2"/>
    <dgm:cxn modelId="{4401AB61-6CF1-4455-BFD3-AAC7D860E7D1}" type="presParOf" srcId="{D7A7A431-D007-4024-9BFD-35F861619E48}" destId="{BB59A574-598E-4B1E-886E-B8BBC6739B8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EA2A1-F251-42E1-BC02-1EA6F25621AD}">
      <dsp:nvSpPr>
        <dsp:cNvPr id="0" name=""/>
        <dsp:cNvSpPr/>
      </dsp:nvSpPr>
      <dsp:spPr>
        <a:xfrm rot="5400000">
          <a:off x="5356341" y="-2251003"/>
          <a:ext cx="686837" cy="5364480"/>
        </a:xfrm>
        <a:prstGeom prst="round2SameRect">
          <a:avLst/>
        </a:prstGeom>
        <a:solidFill>
          <a:srgbClr val="ED8A0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418.54 (c) (6) Content of Comprehensive Assessment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017520" y="121347"/>
        <a:ext cx="5330951" cy="619779"/>
      </dsp:txXfrm>
    </dsp:sp>
    <dsp:sp modelId="{1B061247-A8C2-4089-9BC8-6A5FDB9A4FA8}">
      <dsp:nvSpPr>
        <dsp:cNvPr id="0" name=""/>
        <dsp:cNvSpPr/>
      </dsp:nvSpPr>
      <dsp:spPr>
        <a:xfrm>
          <a:off x="0" y="1963"/>
          <a:ext cx="3017520" cy="858546"/>
        </a:xfrm>
        <a:prstGeom prst="roundRect">
          <a:avLst/>
        </a:prstGeom>
        <a:solidFill>
          <a:srgbClr val="ED8A0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L530</a:t>
          </a:r>
        </a:p>
      </dsp:txBody>
      <dsp:txXfrm>
        <a:off x="41911" y="43874"/>
        <a:ext cx="2933698" cy="774724"/>
      </dsp:txXfrm>
    </dsp:sp>
    <dsp:sp modelId="{48DB1F58-FBA2-4A18-8333-A2ED93EE8819}">
      <dsp:nvSpPr>
        <dsp:cNvPr id="0" name=""/>
        <dsp:cNvSpPr/>
      </dsp:nvSpPr>
      <dsp:spPr>
        <a:xfrm rot="5400000">
          <a:off x="5356341" y="-1349529"/>
          <a:ext cx="686837" cy="5364480"/>
        </a:xfrm>
        <a:prstGeom prst="round2SameRect">
          <a:avLst/>
        </a:prstGeom>
        <a:solidFill>
          <a:srgbClr val="288DFC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418.64 (b) (1) Nursing Services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017520" y="1022821"/>
        <a:ext cx="5330951" cy="619779"/>
      </dsp:txXfrm>
    </dsp:sp>
    <dsp:sp modelId="{A612D1EA-444D-4A53-BCFE-7993904BF1FA}">
      <dsp:nvSpPr>
        <dsp:cNvPr id="0" name=""/>
        <dsp:cNvSpPr/>
      </dsp:nvSpPr>
      <dsp:spPr>
        <a:xfrm>
          <a:off x="0" y="903437"/>
          <a:ext cx="3017520" cy="858546"/>
        </a:xfrm>
        <a:prstGeom prst="roundRect">
          <a:avLst/>
        </a:prstGeom>
        <a:solidFill>
          <a:srgbClr val="288DFC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L591</a:t>
          </a:r>
        </a:p>
      </dsp:txBody>
      <dsp:txXfrm>
        <a:off x="41911" y="945348"/>
        <a:ext cx="2933698" cy="774724"/>
      </dsp:txXfrm>
    </dsp:sp>
    <dsp:sp modelId="{C809C043-1726-407E-A9BA-8C84897CD251}">
      <dsp:nvSpPr>
        <dsp:cNvPr id="0" name=""/>
        <dsp:cNvSpPr/>
      </dsp:nvSpPr>
      <dsp:spPr>
        <a:xfrm rot="5400000">
          <a:off x="5356341" y="-448055"/>
          <a:ext cx="686837" cy="5364480"/>
        </a:xfrm>
        <a:prstGeom prst="round2SameRect">
          <a:avLst/>
        </a:prstGeom>
        <a:solidFill>
          <a:srgbClr val="36D2B8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418.114(d)(2) Criminal Background Checks</a:t>
          </a:r>
        </a:p>
      </dsp:txBody>
      <dsp:txXfrm rot="-5400000">
        <a:off x="3017520" y="1924295"/>
        <a:ext cx="5330951" cy="619779"/>
      </dsp:txXfrm>
    </dsp:sp>
    <dsp:sp modelId="{A2CB7BF8-2B75-4CE9-A4FE-D1EAD58C6427}">
      <dsp:nvSpPr>
        <dsp:cNvPr id="0" name=""/>
        <dsp:cNvSpPr/>
      </dsp:nvSpPr>
      <dsp:spPr>
        <a:xfrm>
          <a:off x="0" y="1804911"/>
          <a:ext cx="3017520" cy="858546"/>
        </a:xfrm>
        <a:prstGeom prst="roundRect">
          <a:avLst/>
        </a:prstGeom>
        <a:solidFill>
          <a:srgbClr val="36D2B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L796</a:t>
          </a:r>
        </a:p>
      </dsp:txBody>
      <dsp:txXfrm>
        <a:off x="41911" y="1846822"/>
        <a:ext cx="2933698" cy="774724"/>
      </dsp:txXfrm>
    </dsp:sp>
    <dsp:sp modelId="{3090D78B-F914-48A8-9E77-707866730DB2}">
      <dsp:nvSpPr>
        <dsp:cNvPr id="0" name=""/>
        <dsp:cNvSpPr/>
      </dsp:nvSpPr>
      <dsp:spPr>
        <a:xfrm rot="5400000">
          <a:off x="5356341" y="453418"/>
          <a:ext cx="686837" cy="5364480"/>
        </a:xfrm>
        <a:prstGeom prst="round2SameRect">
          <a:avLst/>
        </a:prstGeom>
        <a:solidFill>
          <a:srgbClr val="F5B605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418.76(g)(1) Hospice Aide Assignments and Duties</a:t>
          </a:r>
          <a:endParaRPr lang="en-US" sz="19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erpetua" panose="02020502060401020303" pitchFamily="18" charset="0"/>
            <a:ea typeface="+mn-ea"/>
            <a:cs typeface="+mn-cs"/>
          </a:endParaRPr>
        </a:p>
      </dsp:txBody>
      <dsp:txXfrm rot="-5400000">
        <a:off x="3017520" y="2825769"/>
        <a:ext cx="5330951" cy="619779"/>
      </dsp:txXfrm>
    </dsp:sp>
    <dsp:sp modelId="{10CC0736-C362-480F-88AA-7641793EE89F}">
      <dsp:nvSpPr>
        <dsp:cNvPr id="0" name=""/>
        <dsp:cNvSpPr/>
      </dsp:nvSpPr>
      <dsp:spPr>
        <a:xfrm>
          <a:off x="0" y="2706385"/>
          <a:ext cx="3017520" cy="858546"/>
        </a:xfrm>
        <a:prstGeom prst="roundRect">
          <a:avLst/>
        </a:prstGeom>
        <a:solidFill>
          <a:srgbClr val="F5B605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L625</a:t>
          </a:r>
        </a:p>
      </dsp:txBody>
      <dsp:txXfrm>
        <a:off x="41911" y="2748296"/>
        <a:ext cx="2933698" cy="774724"/>
      </dsp:txXfrm>
    </dsp:sp>
    <dsp:sp modelId="{C456254E-5F59-4896-9DD9-FA2EA6110D1E}">
      <dsp:nvSpPr>
        <dsp:cNvPr id="0" name=""/>
        <dsp:cNvSpPr/>
      </dsp:nvSpPr>
      <dsp:spPr>
        <a:xfrm rot="5400000">
          <a:off x="5356341" y="1354892"/>
          <a:ext cx="686837" cy="5364480"/>
        </a:xfrm>
        <a:prstGeom prst="round2SameRect">
          <a:avLst/>
        </a:prstGeom>
        <a:solidFill>
          <a:srgbClr val="E75524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+mn-cs"/>
            </a:rPr>
            <a:t>42 CFR 418.112(d)(2) Hospice Plan of Care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3017520" y="3727243"/>
        <a:ext cx="5330951" cy="619779"/>
      </dsp:txXfrm>
    </dsp:sp>
    <dsp:sp modelId="{06113CD1-F9A9-46A4-B21D-F852A7F0B8AC}">
      <dsp:nvSpPr>
        <dsp:cNvPr id="0" name=""/>
        <dsp:cNvSpPr/>
      </dsp:nvSpPr>
      <dsp:spPr>
        <a:xfrm>
          <a:off x="0" y="3607858"/>
          <a:ext cx="3017520" cy="858546"/>
        </a:xfrm>
        <a:prstGeom prst="roundRect">
          <a:avLst/>
        </a:prstGeom>
        <a:solidFill>
          <a:srgbClr val="E75524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+mn-cs"/>
            </a:rPr>
            <a:t>L774</a:t>
          </a:r>
        </a:p>
      </dsp:txBody>
      <dsp:txXfrm>
        <a:off x="41911" y="3649769"/>
        <a:ext cx="2933698" cy="774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EA2A1-F251-42E1-BC02-1EA6F25621AD}">
      <dsp:nvSpPr>
        <dsp:cNvPr id="0" name=""/>
        <dsp:cNvSpPr/>
      </dsp:nvSpPr>
      <dsp:spPr>
        <a:xfrm rot="5400000">
          <a:off x="5325842" y="-2253387"/>
          <a:ext cx="644202" cy="5315712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42 CFR 418.64 (b) (1) Nursing Services</a:t>
          </a:r>
          <a:endParaRPr lang="en-US" sz="1800" b="1" kern="1200" dirty="0">
            <a:solidFill>
              <a:schemeClr val="accent5">
                <a:lumMod val="10000"/>
              </a:schemeClr>
            </a:solidFill>
          </a:endParaRPr>
        </a:p>
      </dsp:txBody>
      <dsp:txXfrm rot="-5400000">
        <a:off x="2990088" y="113814"/>
        <a:ext cx="5284265" cy="581308"/>
      </dsp:txXfrm>
    </dsp:sp>
    <dsp:sp modelId="{1B061247-A8C2-4089-9BC8-6A5FDB9A4FA8}">
      <dsp:nvSpPr>
        <dsp:cNvPr id="0" name=""/>
        <dsp:cNvSpPr/>
      </dsp:nvSpPr>
      <dsp:spPr>
        <a:xfrm>
          <a:off x="0" y="1841"/>
          <a:ext cx="2990088" cy="805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L591</a:t>
          </a:r>
        </a:p>
      </dsp:txBody>
      <dsp:txXfrm>
        <a:off x="39309" y="41150"/>
        <a:ext cx="2911470" cy="726635"/>
      </dsp:txXfrm>
    </dsp:sp>
    <dsp:sp modelId="{48DB1F58-FBA2-4A18-8333-A2ED93EE8819}">
      <dsp:nvSpPr>
        <dsp:cNvPr id="0" name=""/>
        <dsp:cNvSpPr/>
      </dsp:nvSpPr>
      <dsp:spPr>
        <a:xfrm rot="5400000">
          <a:off x="5325842" y="-1407871"/>
          <a:ext cx="644202" cy="5315712"/>
        </a:xfrm>
        <a:prstGeom prst="round2SameRect">
          <a:avLst/>
        </a:prstGeom>
        <a:solidFill>
          <a:srgbClr val="E5FFE5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5">
                  <a:lumMod val="10000"/>
                </a:schemeClr>
              </a:solidFill>
              <a:effectLst/>
              <a:latin typeface="Perpetua" panose="02020502060401020303" pitchFamily="18" charset="0"/>
            </a:rPr>
            <a:t>4</a:t>
          </a:r>
          <a:r>
            <a:rPr lang="en-US" sz="18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  <a:ea typeface="+mn-ea"/>
              <a:cs typeface="+mn-cs"/>
            </a:rPr>
            <a:t>42 CFR 418.112(d)(1) Hospice Plan of Care</a:t>
          </a:r>
          <a:endParaRPr lang="en-US" sz="1800" b="1" kern="1200" dirty="0">
            <a:solidFill>
              <a:schemeClr val="accent5">
                <a:lumMod val="10000"/>
              </a:schemeClr>
            </a:solidFill>
            <a:effectLst/>
          </a:endParaRPr>
        </a:p>
      </dsp:txBody>
      <dsp:txXfrm rot="-5400000">
        <a:off x="2990088" y="959330"/>
        <a:ext cx="5284265" cy="581308"/>
      </dsp:txXfrm>
    </dsp:sp>
    <dsp:sp modelId="{A612D1EA-444D-4A53-BCFE-7993904BF1FA}">
      <dsp:nvSpPr>
        <dsp:cNvPr id="0" name=""/>
        <dsp:cNvSpPr/>
      </dsp:nvSpPr>
      <dsp:spPr>
        <a:xfrm>
          <a:off x="0" y="847357"/>
          <a:ext cx="2990088" cy="805253"/>
        </a:xfrm>
        <a:prstGeom prst="roundRect">
          <a:avLst/>
        </a:prstGeom>
        <a:solidFill>
          <a:schemeClr val="accent2">
            <a:hueOff val="-3170456"/>
            <a:satOff val="-16176"/>
            <a:lumOff val="1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L774</a:t>
          </a:r>
        </a:p>
      </dsp:txBody>
      <dsp:txXfrm>
        <a:off x="39309" y="886666"/>
        <a:ext cx="2911470" cy="726635"/>
      </dsp:txXfrm>
    </dsp:sp>
    <dsp:sp modelId="{C809C043-1726-407E-A9BA-8C84897CD251}">
      <dsp:nvSpPr>
        <dsp:cNvPr id="0" name=""/>
        <dsp:cNvSpPr/>
      </dsp:nvSpPr>
      <dsp:spPr>
        <a:xfrm rot="5400000">
          <a:off x="5325842" y="-562356"/>
          <a:ext cx="644202" cy="5315712"/>
        </a:xfrm>
        <a:prstGeom prst="round2SameRect">
          <a:avLst/>
        </a:prstGeom>
        <a:solidFill>
          <a:srgbClr val="FBE5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5">
                  <a:lumMod val="10000"/>
                </a:schemeClr>
              </a:solidFill>
              <a:effectLst/>
              <a:latin typeface="Perpetua" panose="02020502060401020303" pitchFamily="18" charset="0"/>
            </a:rPr>
            <a:t>42 CFR 418.54 (c) (6) Content of Comprehensive Assessment</a:t>
          </a:r>
          <a:endParaRPr lang="en-US" sz="1800" b="1" kern="1200" dirty="0">
            <a:solidFill>
              <a:schemeClr val="accent5">
                <a:lumMod val="10000"/>
              </a:schemeClr>
            </a:solidFill>
            <a:latin typeface="Perpetua" panose="02020502060401020303" pitchFamily="18" charset="0"/>
          </a:endParaRPr>
        </a:p>
      </dsp:txBody>
      <dsp:txXfrm rot="-5400000">
        <a:off x="2990088" y="1804845"/>
        <a:ext cx="5284265" cy="581308"/>
      </dsp:txXfrm>
    </dsp:sp>
    <dsp:sp modelId="{A2CB7BF8-2B75-4CE9-A4FE-D1EAD58C6427}">
      <dsp:nvSpPr>
        <dsp:cNvPr id="0" name=""/>
        <dsp:cNvSpPr/>
      </dsp:nvSpPr>
      <dsp:spPr>
        <a:xfrm>
          <a:off x="0" y="1692873"/>
          <a:ext cx="2990088" cy="805253"/>
        </a:xfrm>
        <a:prstGeom prst="roundRect">
          <a:avLst/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L530</a:t>
          </a:r>
        </a:p>
      </dsp:txBody>
      <dsp:txXfrm>
        <a:off x="39309" y="1732182"/>
        <a:ext cx="2911470" cy="726635"/>
      </dsp:txXfrm>
    </dsp:sp>
    <dsp:sp modelId="{3090D78B-F914-48A8-9E77-707866730DB2}">
      <dsp:nvSpPr>
        <dsp:cNvPr id="0" name=""/>
        <dsp:cNvSpPr/>
      </dsp:nvSpPr>
      <dsp:spPr>
        <a:xfrm rot="5400000">
          <a:off x="5325842" y="283159"/>
          <a:ext cx="644202" cy="5315712"/>
        </a:xfrm>
        <a:prstGeom prst="round2SameRect">
          <a:avLst/>
        </a:prstGeom>
        <a:solidFill>
          <a:schemeClr val="accent2">
            <a:tint val="40000"/>
            <a:alpha val="90000"/>
            <a:hueOff val="-9817462"/>
            <a:satOff val="-40825"/>
            <a:lumOff val="87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 42 CFR 418.56 (c) (4) Content of Plan of Care</a:t>
          </a:r>
        </a:p>
      </dsp:txBody>
      <dsp:txXfrm rot="-5400000">
        <a:off x="2990088" y="2650361"/>
        <a:ext cx="5284265" cy="581308"/>
      </dsp:txXfrm>
    </dsp:sp>
    <dsp:sp modelId="{10CC0736-C362-480F-88AA-7641793EE89F}">
      <dsp:nvSpPr>
        <dsp:cNvPr id="0" name=""/>
        <dsp:cNvSpPr/>
      </dsp:nvSpPr>
      <dsp:spPr>
        <a:xfrm>
          <a:off x="0" y="2538389"/>
          <a:ext cx="2990088" cy="805253"/>
        </a:xfrm>
        <a:prstGeom prst="roundRect">
          <a:avLst/>
        </a:prstGeom>
        <a:solidFill>
          <a:srgbClr val="FFCC99"/>
        </a:solidFill>
        <a:ln>
          <a:solidFill>
            <a:srgbClr val="FFDE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L549</a:t>
          </a:r>
        </a:p>
      </dsp:txBody>
      <dsp:txXfrm>
        <a:off x="39309" y="2577698"/>
        <a:ext cx="2911470" cy="726635"/>
      </dsp:txXfrm>
    </dsp:sp>
    <dsp:sp modelId="{C456254E-5F59-4896-9DD9-FA2EA6110D1E}">
      <dsp:nvSpPr>
        <dsp:cNvPr id="0" name=""/>
        <dsp:cNvSpPr/>
      </dsp:nvSpPr>
      <dsp:spPr>
        <a:xfrm rot="5400000">
          <a:off x="5325842" y="1179277"/>
          <a:ext cx="644202" cy="5315712"/>
        </a:xfrm>
        <a:prstGeom prst="round2SameRect">
          <a:avLst/>
        </a:prstGeom>
        <a:solidFill>
          <a:schemeClr val="accent2">
            <a:tint val="40000"/>
            <a:alpha val="90000"/>
            <a:hueOff val="-13089950"/>
            <a:satOff val="-54433"/>
            <a:lumOff val="116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42 CFR 418.76(g)(1) Hospice Aide Assignments and Duties</a:t>
          </a:r>
          <a:endParaRPr lang="en-US" sz="1800" b="1" kern="1200" dirty="0">
            <a:solidFill>
              <a:schemeClr val="accent5">
                <a:lumMod val="10000"/>
              </a:schemeClr>
            </a:solidFill>
          </a:endParaRPr>
        </a:p>
      </dsp:txBody>
      <dsp:txXfrm rot="-5400000">
        <a:off x="2990088" y="3546479"/>
        <a:ext cx="5284265" cy="581308"/>
      </dsp:txXfrm>
    </dsp:sp>
    <dsp:sp modelId="{06113CD1-F9A9-46A4-B21D-F852A7F0B8AC}">
      <dsp:nvSpPr>
        <dsp:cNvPr id="0" name=""/>
        <dsp:cNvSpPr/>
      </dsp:nvSpPr>
      <dsp:spPr>
        <a:xfrm>
          <a:off x="0" y="3383905"/>
          <a:ext cx="2990088" cy="805253"/>
        </a:xfrm>
        <a:prstGeom prst="roundRect">
          <a:avLst/>
        </a:prstGeom>
        <a:solidFill>
          <a:schemeClr val="accent2">
            <a:hueOff val="-12681825"/>
            <a:satOff val="-64706"/>
            <a:lumOff val="4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accent5">
                  <a:lumMod val="10000"/>
                </a:schemeClr>
              </a:solidFill>
              <a:latin typeface="Perpetua" panose="02020502060401020303" pitchFamily="18" charset="0"/>
            </a:rPr>
            <a:t>L625</a:t>
          </a:r>
        </a:p>
      </dsp:txBody>
      <dsp:txXfrm>
        <a:off x="39309" y="3423214"/>
        <a:ext cx="2911470" cy="726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0B7F-16BF-4C68-B48F-C2C87A6F9CDF}">
      <dsp:nvSpPr>
        <dsp:cNvPr id="0" name=""/>
        <dsp:cNvSpPr/>
      </dsp:nvSpPr>
      <dsp:spPr>
        <a:xfrm>
          <a:off x="1069" y="685801"/>
          <a:ext cx="2503103" cy="125155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- 2018</a:t>
          </a:r>
        </a:p>
      </dsp:txBody>
      <dsp:txXfrm>
        <a:off x="37726" y="722458"/>
        <a:ext cx="2429789" cy="1178237"/>
      </dsp:txXfrm>
    </dsp:sp>
    <dsp:sp modelId="{6520A77E-6701-4834-9827-A03FC02D5682}">
      <dsp:nvSpPr>
        <dsp:cNvPr id="0" name=""/>
        <dsp:cNvSpPr/>
      </dsp:nvSpPr>
      <dsp:spPr>
        <a:xfrm>
          <a:off x="251380" y="1937353"/>
          <a:ext cx="250310" cy="101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66"/>
              </a:lnTo>
              <a:lnTo>
                <a:pt x="250310" y="10165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63E-3FF9-452D-A61B-D8CCA3FA7F69}">
      <dsp:nvSpPr>
        <dsp:cNvPr id="0" name=""/>
        <dsp:cNvSpPr/>
      </dsp:nvSpPr>
      <dsp:spPr>
        <a:xfrm>
          <a:off x="501690" y="2250241"/>
          <a:ext cx="2002482" cy="1407357"/>
        </a:xfrm>
        <a:prstGeom prst="roundRect">
          <a:avLst>
            <a:gd name="adj" fmla="val 10000"/>
          </a:avLst>
        </a:prstGeo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32 Recertification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9 Follow up Surveys</a:t>
          </a:r>
        </a:p>
      </dsp:txBody>
      <dsp:txXfrm>
        <a:off x="542910" y="2291461"/>
        <a:ext cx="1920042" cy="1324917"/>
      </dsp:txXfrm>
    </dsp:sp>
    <dsp:sp modelId="{FC0B79FA-F34C-4DEC-932A-52281F3F07FC}">
      <dsp:nvSpPr>
        <dsp:cNvPr id="0" name=""/>
        <dsp:cNvSpPr/>
      </dsp:nvSpPr>
      <dsp:spPr>
        <a:xfrm>
          <a:off x="3129948" y="685801"/>
          <a:ext cx="2503103" cy="12515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- 2019</a:t>
          </a:r>
        </a:p>
      </dsp:txBody>
      <dsp:txXfrm>
        <a:off x="3166605" y="722458"/>
        <a:ext cx="2429789" cy="1178237"/>
      </dsp:txXfrm>
    </dsp:sp>
    <dsp:sp modelId="{4EE9DED5-EFF5-44B9-B470-57FEF17A5C29}">
      <dsp:nvSpPr>
        <dsp:cNvPr id="0" name=""/>
        <dsp:cNvSpPr/>
      </dsp:nvSpPr>
      <dsp:spPr>
        <a:xfrm>
          <a:off x="3380258" y="1937353"/>
          <a:ext cx="250310" cy="101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66"/>
              </a:lnTo>
              <a:lnTo>
                <a:pt x="250310" y="10165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962-883A-4565-AAAB-5F6DE8C60DAE}">
      <dsp:nvSpPr>
        <dsp:cNvPr id="0" name=""/>
        <dsp:cNvSpPr/>
      </dsp:nvSpPr>
      <dsp:spPr>
        <a:xfrm>
          <a:off x="3630569" y="2250241"/>
          <a:ext cx="2002482" cy="1407357"/>
        </a:xfrm>
        <a:prstGeom prst="roundRect">
          <a:avLst>
            <a:gd name="adj" fmla="val 10000"/>
          </a:avLst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28 Recertification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8 Follow up Surveys</a:t>
          </a:r>
        </a:p>
      </dsp:txBody>
      <dsp:txXfrm>
        <a:off x="3671789" y="2291461"/>
        <a:ext cx="1920042" cy="1324917"/>
      </dsp:txXfrm>
    </dsp:sp>
    <dsp:sp modelId="{72329D28-4205-4B46-81D1-0270676E0536}">
      <dsp:nvSpPr>
        <dsp:cNvPr id="0" name=""/>
        <dsp:cNvSpPr/>
      </dsp:nvSpPr>
      <dsp:spPr>
        <a:xfrm>
          <a:off x="6258827" y="685801"/>
          <a:ext cx="2503103" cy="1251551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- 2020</a:t>
          </a:r>
        </a:p>
      </dsp:txBody>
      <dsp:txXfrm>
        <a:off x="6295484" y="722458"/>
        <a:ext cx="2429789" cy="1178237"/>
      </dsp:txXfrm>
    </dsp:sp>
    <dsp:sp modelId="{1EC02AA1-B2E5-4943-A4CB-28712DDDDEAE}">
      <dsp:nvSpPr>
        <dsp:cNvPr id="0" name=""/>
        <dsp:cNvSpPr/>
      </dsp:nvSpPr>
      <dsp:spPr>
        <a:xfrm>
          <a:off x="6509137" y="1937353"/>
          <a:ext cx="250310" cy="1016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566"/>
              </a:lnTo>
              <a:lnTo>
                <a:pt x="250310" y="10165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D9F-356A-4C40-8200-3D728F0E3B0F}">
      <dsp:nvSpPr>
        <dsp:cNvPr id="0" name=""/>
        <dsp:cNvSpPr/>
      </dsp:nvSpPr>
      <dsp:spPr>
        <a:xfrm>
          <a:off x="6759447" y="2250241"/>
          <a:ext cx="2002482" cy="1407357"/>
        </a:xfrm>
        <a:prstGeom prst="roundRect">
          <a:avLst>
            <a:gd name="adj" fmla="val 10000"/>
          </a:avLst>
        </a:prstGeo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18 Recertification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7 Follow up Surveys</a:t>
          </a:r>
        </a:p>
      </dsp:txBody>
      <dsp:txXfrm>
        <a:off x="6800667" y="2291461"/>
        <a:ext cx="1920042" cy="1324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30B7F-16BF-4C68-B48F-C2C87A6F9CDF}">
      <dsp:nvSpPr>
        <dsp:cNvPr id="0" name=""/>
        <dsp:cNvSpPr/>
      </dsp:nvSpPr>
      <dsp:spPr>
        <a:xfrm>
          <a:off x="5367" y="1063362"/>
          <a:ext cx="2434642" cy="121732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- 2018</a:t>
          </a:r>
        </a:p>
      </dsp:txBody>
      <dsp:txXfrm>
        <a:off x="41021" y="1099016"/>
        <a:ext cx="2363334" cy="1146013"/>
      </dsp:txXfrm>
    </dsp:sp>
    <dsp:sp modelId="{6520A77E-6701-4834-9827-A03FC02D5682}">
      <dsp:nvSpPr>
        <dsp:cNvPr id="0" name=""/>
        <dsp:cNvSpPr/>
      </dsp:nvSpPr>
      <dsp:spPr>
        <a:xfrm>
          <a:off x="248831" y="2280683"/>
          <a:ext cx="283470" cy="1040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43"/>
              </a:lnTo>
              <a:lnTo>
                <a:pt x="283470" y="104094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F063E-3FF9-452D-A61B-D8CCA3FA7F69}">
      <dsp:nvSpPr>
        <dsp:cNvPr id="0" name=""/>
        <dsp:cNvSpPr/>
      </dsp:nvSpPr>
      <dsp:spPr>
        <a:xfrm>
          <a:off x="532301" y="2611989"/>
          <a:ext cx="2178731" cy="1419274"/>
        </a:xfrm>
        <a:prstGeom prst="roundRect">
          <a:avLst>
            <a:gd name="adj" fmla="val 10000"/>
          </a:avLst>
        </a:prstGeom>
        <a:solidFill>
          <a:srgbClr val="FFDEBD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56 Complaints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27- Substantiated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29 - Unsubstantiated</a:t>
          </a:r>
        </a:p>
      </dsp:txBody>
      <dsp:txXfrm>
        <a:off x="573870" y="2653558"/>
        <a:ext cx="2095593" cy="1336136"/>
      </dsp:txXfrm>
    </dsp:sp>
    <dsp:sp modelId="{FC0B79FA-F34C-4DEC-932A-52281F3F07FC}">
      <dsp:nvSpPr>
        <dsp:cNvPr id="0" name=""/>
        <dsp:cNvSpPr/>
      </dsp:nvSpPr>
      <dsp:spPr>
        <a:xfrm>
          <a:off x="3048669" y="1063362"/>
          <a:ext cx="2434642" cy="1217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- 2019</a:t>
          </a:r>
        </a:p>
      </dsp:txBody>
      <dsp:txXfrm>
        <a:off x="3084323" y="1099016"/>
        <a:ext cx="2363334" cy="1146013"/>
      </dsp:txXfrm>
    </dsp:sp>
    <dsp:sp modelId="{4EE9DED5-EFF5-44B9-B470-57FEF17A5C29}">
      <dsp:nvSpPr>
        <dsp:cNvPr id="0" name=""/>
        <dsp:cNvSpPr/>
      </dsp:nvSpPr>
      <dsp:spPr>
        <a:xfrm>
          <a:off x="3292134" y="2280683"/>
          <a:ext cx="243464" cy="101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967"/>
              </a:lnTo>
              <a:lnTo>
                <a:pt x="243464" y="1013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7962-883A-4565-AAAB-5F6DE8C60DAE}">
      <dsp:nvSpPr>
        <dsp:cNvPr id="0" name=""/>
        <dsp:cNvSpPr/>
      </dsp:nvSpPr>
      <dsp:spPr>
        <a:xfrm>
          <a:off x="3535598" y="2585013"/>
          <a:ext cx="2178731" cy="1419274"/>
        </a:xfrm>
        <a:prstGeom prst="roundRect">
          <a:avLst>
            <a:gd name="adj" fmla="val 10000"/>
          </a:avLst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50 Complaints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Substantiated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Unsubstantiated</a:t>
          </a:r>
        </a:p>
      </dsp:txBody>
      <dsp:txXfrm>
        <a:off x="3577167" y="2626582"/>
        <a:ext cx="2095593" cy="1336136"/>
      </dsp:txXfrm>
    </dsp:sp>
    <dsp:sp modelId="{72329D28-4205-4B46-81D1-0270676E0536}">
      <dsp:nvSpPr>
        <dsp:cNvPr id="0" name=""/>
        <dsp:cNvSpPr/>
      </dsp:nvSpPr>
      <dsp:spPr>
        <a:xfrm>
          <a:off x="6091972" y="1063362"/>
          <a:ext cx="2434642" cy="1217321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rPr>
            <a:t>FFY - 2020</a:t>
          </a:r>
        </a:p>
      </dsp:txBody>
      <dsp:txXfrm>
        <a:off x="6127626" y="1099016"/>
        <a:ext cx="2363334" cy="1146013"/>
      </dsp:txXfrm>
    </dsp:sp>
    <dsp:sp modelId="{1EC02AA1-B2E5-4943-A4CB-28712DDDDEAE}">
      <dsp:nvSpPr>
        <dsp:cNvPr id="0" name=""/>
        <dsp:cNvSpPr/>
      </dsp:nvSpPr>
      <dsp:spPr>
        <a:xfrm>
          <a:off x="6335436" y="2280683"/>
          <a:ext cx="243464" cy="101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967"/>
              </a:lnTo>
              <a:lnTo>
                <a:pt x="243464" y="10139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D9F-356A-4C40-8200-3D728F0E3B0F}">
      <dsp:nvSpPr>
        <dsp:cNvPr id="0" name=""/>
        <dsp:cNvSpPr/>
      </dsp:nvSpPr>
      <dsp:spPr>
        <a:xfrm>
          <a:off x="6578900" y="2585013"/>
          <a:ext cx="2178731" cy="1419274"/>
        </a:xfrm>
        <a:prstGeom prst="roundRect">
          <a:avLst>
            <a:gd name="adj" fmla="val 10000"/>
          </a:avLst>
        </a:prstGeom>
        <a:solidFill>
          <a:srgbClr val="CCFFFF">
            <a:alpha val="89804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34 Complaints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25 Substantiated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Arabic" panose="02040503050201020203" pitchFamily="18" charset="-78"/>
              <a:ea typeface="+mn-ea"/>
              <a:cs typeface="Adobe Arabic" panose="02040503050201020203" pitchFamily="18" charset="-78"/>
            </a:rPr>
            <a:t>9 Unsubstantiated</a:t>
          </a:r>
        </a:p>
      </dsp:txBody>
      <dsp:txXfrm>
        <a:off x="6620469" y="2626582"/>
        <a:ext cx="2095593" cy="1336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16C25-CD90-4700-B0F1-E250618C4D50}">
      <dsp:nvSpPr>
        <dsp:cNvPr id="0" name=""/>
        <dsp:cNvSpPr/>
      </dsp:nvSpPr>
      <dsp:spPr>
        <a:xfrm rot="2404080">
          <a:off x="2924848" y="3869247"/>
          <a:ext cx="1048977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942052" y="221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0A982-6C25-464C-BC98-5184CE54343F}">
      <dsp:nvSpPr>
        <dsp:cNvPr id="0" name=""/>
        <dsp:cNvSpPr/>
      </dsp:nvSpPr>
      <dsp:spPr>
        <a:xfrm>
          <a:off x="3047955" y="2754800"/>
          <a:ext cx="918825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1048083" y="221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DD751-6026-4452-9BCA-02FD41EA9DCA}">
      <dsp:nvSpPr>
        <dsp:cNvPr id="0" name=""/>
        <dsp:cNvSpPr/>
      </dsp:nvSpPr>
      <dsp:spPr>
        <a:xfrm rot="19034470">
          <a:off x="2932632" y="1606216"/>
          <a:ext cx="867803" cy="55019"/>
        </a:xfrm>
        <a:custGeom>
          <a:avLst/>
          <a:gdLst/>
          <a:ahLst/>
          <a:cxnLst/>
          <a:rect l="0" t="0" r="0" b="0"/>
          <a:pathLst>
            <a:path>
              <a:moveTo>
                <a:pt x="0" y="22170"/>
              </a:moveTo>
              <a:lnTo>
                <a:pt x="942052" y="221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80D8A-8DBD-448C-AE46-4E3335ECA733}">
      <dsp:nvSpPr>
        <dsp:cNvPr id="0" name=""/>
        <dsp:cNvSpPr/>
      </dsp:nvSpPr>
      <dsp:spPr>
        <a:xfrm>
          <a:off x="180712" y="1207007"/>
          <a:ext cx="3149498" cy="25951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9B47-63F7-4BD6-B184-4E4A22600642}">
      <dsp:nvSpPr>
        <dsp:cNvPr id="0" name=""/>
        <dsp:cNvSpPr/>
      </dsp:nvSpPr>
      <dsp:spPr>
        <a:xfrm>
          <a:off x="3427065" y="177839"/>
          <a:ext cx="1583259" cy="13358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FFY-2018</a:t>
          </a:r>
        </a:p>
      </dsp:txBody>
      <dsp:txXfrm>
        <a:off x="3658928" y="373466"/>
        <a:ext cx="1119533" cy="944573"/>
      </dsp:txXfrm>
    </dsp:sp>
    <dsp:sp modelId="{2C4EA3FE-CE9A-4F6A-9776-F98CAFD21A3B}">
      <dsp:nvSpPr>
        <dsp:cNvPr id="0" name=""/>
        <dsp:cNvSpPr/>
      </dsp:nvSpPr>
      <dsp:spPr>
        <a:xfrm>
          <a:off x="5168650" y="177839"/>
          <a:ext cx="2374888" cy="133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Home Health - 3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Hospice - 7</a:t>
          </a:r>
        </a:p>
      </dsp:txBody>
      <dsp:txXfrm>
        <a:off x="5168650" y="177839"/>
        <a:ext cx="2374888" cy="1335827"/>
      </dsp:txXfrm>
    </dsp:sp>
    <dsp:sp modelId="{12407754-4177-4FC6-B2F2-367F3D5658F5}">
      <dsp:nvSpPr>
        <dsp:cNvPr id="0" name=""/>
        <dsp:cNvSpPr/>
      </dsp:nvSpPr>
      <dsp:spPr>
        <a:xfrm>
          <a:off x="3966781" y="2115694"/>
          <a:ext cx="1583259" cy="133323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FFY-2019</a:t>
          </a:r>
        </a:p>
      </dsp:txBody>
      <dsp:txXfrm>
        <a:off x="4198644" y="2310941"/>
        <a:ext cx="1119533" cy="942736"/>
      </dsp:txXfrm>
    </dsp:sp>
    <dsp:sp modelId="{35CC9715-5489-462D-978B-5F825EE7AAC0}">
      <dsp:nvSpPr>
        <dsp:cNvPr id="0" name=""/>
        <dsp:cNvSpPr/>
      </dsp:nvSpPr>
      <dsp:spPr>
        <a:xfrm>
          <a:off x="5708366" y="2115694"/>
          <a:ext cx="2374888" cy="133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Home Health - 4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Hospice - 5 </a:t>
          </a:r>
        </a:p>
      </dsp:txBody>
      <dsp:txXfrm>
        <a:off x="5708366" y="2115694"/>
        <a:ext cx="2374888" cy="1333230"/>
      </dsp:txXfrm>
    </dsp:sp>
    <dsp:sp modelId="{0E4ED5C4-F842-46A7-96CE-0AF42CFE6914}">
      <dsp:nvSpPr>
        <dsp:cNvPr id="0" name=""/>
        <dsp:cNvSpPr/>
      </dsp:nvSpPr>
      <dsp:spPr>
        <a:xfrm>
          <a:off x="3515112" y="4106945"/>
          <a:ext cx="1770384" cy="1179385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FFY-2020</a:t>
          </a:r>
        </a:p>
      </dsp:txBody>
      <dsp:txXfrm>
        <a:off x="3774379" y="4279662"/>
        <a:ext cx="1251850" cy="833951"/>
      </dsp:txXfrm>
    </dsp:sp>
    <dsp:sp modelId="{AD029EFA-5EB3-4791-93D2-D59151CCF75E}">
      <dsp:nvSpPr>
        <dsp:cNvPr id="0" name=""/>
        <dsp:cNvSpPr/>
      </dsp:nvSpPr>
      <dsp:spPr>
        <a:xfrm>
          <a:off x="5209915" y="4106945"/>
          <a:ext cx="2655577" cy="1179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Home Health - 0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n-ea"/>
              <a:cs typeface="+mn-cs"/>
            </a:rPr>
            <a:t>Hospice – 2 </a:t>
          </a:r>
        </a:p>
      </dsp:txBody>
      <dsp:txXfrm>
        <a:off x="5209915" y="4106945"/>
        <a:ext cx="2655577" cy="1179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EF090-0DE5-492B-ADE2-6B47AFA19723}">
      <dsp:nvSpPr>
        <dsp:cNvPr id="0" name=""/>
        <dsp:cNvSpPr/>
      </dsp:nvSpPr>
      <dsp:spPr>
        <a:xfrm rot="2562160">
          <a:off x="3162515" y="3578199"/>
          <a:ext cx="769898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769898" y="243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2728F-A14E-46EA-8AD9-4C899D1513C8}">
      <dsp:nvSpPr>
        <dsp:cNvPr id="0" name=""/>
        <dsp:cNvSpPr/>
      </dsp:nvSpPr>
      <dsp:spPr>
        <a:xfrm>
          <a:off x="3264572" y="2524836"/>
          <a:ext cx="84047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0474" y="243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56170-9573-4A41-B51D-B419B8C3B4BB}">
      <dsp:nvSpPr>
        <dsp:cNvPr id="0" name=""/>
        <dsp:cNvSpPr/>
      </dsp:nvSpPr>
      <dsp:spPr>
        <a:xfrm rot="19032800">
          <a:off x="3164101" y="1473752"/>
          <a:ext cx="755099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755099" y="2434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53CFC-A120-449C-B385-ECDAB71CDB3C}">
      <dsp:nvSpPr>
        <dsp:cNvPr id="0" name=""/>
        <dsp:cNvSpPr/>
      </dsp:nvSpPr>
      <dsp:spPr>
        <a:xfrm>
          <a:off x="1098039" y="1219202"/>
          <a:ext cx="2616029" cy="265996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89573-8DA4-4AD9-8CE0-A3DACE725D28}">
      <dsp:nvSpPr>
        <dsp:cNvPr id="0" name=""/>
        <dsp:cNvSpPr/>
      </dsp:nvSpPr>
      <dsp:spPr>
        <a:xfrm>
          <a:off x="3608732" y="-2365"/>
          <a:ext cx="1517974" cy="1471746"/>
        </a:xfrm>
        <a:prstGeom prst="ellipse">
          <a:avLst/>
        </a:prstGeom>
        <a:solidFill>
          <a:srgbClr val="49AF0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FFY 2018</a:t>
          </a:r>
        </a:p>
      </dsp:txBody>
      <dsp:txXfrm>
        <a:off x="3831034" y="213167"/>
        <a:ext cx="1073370" cy="1040682"/>
      </dsp:txXfrm>
    </dsp:sp>
    <dsp:sp modelId="{8CCC334F-D5DE-4F5A-ACF9-9D7E6C8CE161}">
      <dsp:nvSpPr>
        <dsp:cNvPr id="0" name=""/>
        <dsp:cNvSpPr/>
      </dsp:nvSpPr>
      <dsp:spPr>
        <a:xfrm>
          <a:off x="5216096" y="-2365"/>
          <a:ext cx="2276961" cy="1471746"/>
        </a:xfrm>
        <a:prstGeom prst="rect">
          <a:avLst/>
        </a:prstGeom>
        <a:solidFill>
          <a:srgbClr val="49AF0A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9AF0A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Home Health 16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Hospice 3</a:t>
          </a:r>
        </a:p>
      </dsp:txBody>
      <dsp:txXfrm>
        <a:off x="5216096" y="-2365"/>
        <a:ext cx="2276961" cy="1471746"/>
      </dsp:txXfrm>
    </dsp:sp>
    <dsp:sp modelId="{6EF96457-0A49-4E6C-AFAE-509DD687D9BA}">
      <dsp:nvSpPr>
        <dsp:cNvPr id="0" name=""/>
        <dsp:cNvSpPr/>
      </dsp:nvSpPr>
      <dsp:spPr>
        <a:xfrm>
          <a:off x="4105046" y="1813309"/>
          <a:ext cx="1502285" cy="1471746"/>
        </a:xfrm>
        <a:prstGeom prst="ellipse">
          <a:avLst/>
        </a:prstGeom>
        <a:solidFill>
          <a:srgbClr val="6457DB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FFY 2019</a:t>
          </a:r>
        </a:p>
      </dsp:txBody>
      <dsp:txXfrm>
        <a:off x="4325051" y="2028841"/>
        <a:ext cx="1062275" cy="1040682"/>
      </dsp:txXfrm>
    </dsp:sp>
    <dsp:sp modelId="{A8E234A1-8A2A-4164-BEFD-D8109111BB72}">
      <dsp:nvSpPr>
        <dsp:cNvPr id="0" name=""/>
        <dsp:cNvSpPr/>
      </dsp:nvSpPr>
      <dsp:spPr>
        <a:xfrm>
          <a:off x="5716333" y="1813309"/>
          <a:ext cx="2253427" cy="1471746"/>
        </a:xfrm>
        <a:prstGeom prst="rect">
          <a:avLst/>
        </a:prstGeom>
        <a:solidFill>
          <a:srgbClr val="6457DB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457DB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Home Health 11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Hospice 8</a:t>
          </a:r>
        </a:p>
      </dsp:txBody>
      <dsp:txXfrm>
        <a:off x="5716333" y="1813309"/>
        <a:ext cx="2253427" cy="1471746"/>
      </dsp:txXfrm>
    </dsp:sp>
    <dsp:sp modelId="{2AC18AAE-8082-43F2-8C9C-AC5ADE856893}">
      <dsp:nvSpPr>
        <dsp:cNvPr id="0" name=""/>
        <dsp:cNvSpPr/>
      </dsp:nvSpPr>
      <dsp:spPr>
        <a:xfrm>
          <a:off x="3637624" y="3621949"/>
          <a:ext cx="1471746" cy="1485816"/>
        </a:xfrm>
        <a:prstGeom prst="ellipse">
          <a:avLst/>
        </a:prstGeom>
        <a:solidFill>
          <a:srgbClr val="CF489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" lastClr="FFFFFF"/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FFY 2020</a:t>
          </a:r>
        </a:p>
      </dsp:txBody>
      <dsp:txXfrm>
        <a:off x="3853156" y="3839542"/>
        <a:ext cx="1040682" cy="1050630"/>
      </dsp:txXfrm>
    </dsp:sp>
    <dsp:sp modelId="{BB59A574-598E-4B1E-886E-B8BBC6739B83}">
      <dsp:nvSpPr>
        <dsp:cNvPr id="0" name=""/>
        <dsp:cNvSpPr/>
      </dsp:nvSpPr>
      <dsp:spPr>
        <a:xfrm>
          <a:off x="5256545" y="3621949"/>
          <a:ext cx="2207619" cy="1485816"/>
        </a:xfrm>
        <a:prstGeom prst="rect">
          <a:avLst/>
        </a:prstGeom>
        <a:solidFill>
          <a:srgbClr val="CF489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F489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Home Health 5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Hospice 2</a:t>
          </a: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erpetua" panose="02020502060401020303" pitchFamily="18" charset="0"/>
              <a:ea typeface="+mn-ea"/>
              <a:cs typeface="Adobe Devanagari" panose="02040503050201020203" pitchFamily="18" charset="0"/>
            </a:rPr>
            <a:t>	</a:t>
          </a:r>
        </a:p>
      </dsp:txBody>
      <dsp:txXfrm>
        <a:off x="5256545" y="3621949"/>
        <a:ext cx="2207619" cy="1485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0.43333</cdr:x>
      <cdr:y>0.89773</cdr:y>
    </cdr:from>
    <cdr:to>
      <cdr:x>0.96667</cdr:x>
      <cdr:y>0.96591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6019800"/>
          <a:ext cx="4876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0.90074</cdr:y>
    </cdr:from>
    <cdr:to>
      <cdr:x>1</cdr:x>
      <cdr:y>1</cdr:y>
    </cdr:to>
    <cdr:sp macro="" textlink="">
      <cdr:nvSpPr>
        <cdr:cNvPr id="3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6177280"/>
          <a:ext cx="12192000" cy="680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Arial" charset="0"/>
            </a:defRPr>
          </a:lvl1pPr>
        </a:lstStyle>
        <a:p xmlns:a="http://schemas.openxmlformats.org/drawingml/2006/main">
          <a:pPr algn="ctr"/>
          <a:r>
            <a:rPr sz="28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*Some complaints may have more than one allegation</a:t>
          </a:r>
          <a:endParaRPr lang="en-US" sz="2800" b="1" dirty="0">
            <a:solidFill>
              <a:schemeClr val="accent1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0.65625</cdr:x>
      <cdr:y>0.20238</cdr:y>
    </cdr:to>
    <cdr:sp macro="" textlink="">
      <cdr:nvSpPr>
        <cdr:cNvPr id="4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8001000" cy="1403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rIns="0" bIns="0" anchor="b">
          <a:no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5000" b="0" kern="1200">
              <a:ln>
                <a:noFill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en-US" sz="2700" b="1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rPr>
            <a:t>HOSPICE</a:t>
          </a:r>
        </a:p>
        <a:p xmlns:a="http://schemas.openxmlformats.org/drawingml/2006/main">
          <a:pPr algn="ctr"/>
          <a:r>
            <a:rPr lang="en-US" sz="2700" b="1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rPr>
            <a:t>COMPLAINT ALLEGATIONS </a:t>
          </a:r>
        </a:p>
        <a:p xmlns:a="http://schemas.openxmlformats.org/drawingml/2006/main">
          <a:pPr algn="ctr"/>
          <a:r>
            <a:rPr lang="en-US" sz="2700" b="1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rPr>
            <a:t>CALENDAR YEAR 2019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0.11667</cdr:x>
      <cdr:y>0.06667</cdr:y>
    </cdr:from>
    <cdr:to>
      <cdr:x>0.89167</cdr:x>
      <cdr:y>0.14745</cdr:y>
    </cdr:to>
    <cdr:sp macro="" textlink="">
      <cdr:nvSpPr>
        <cdr:cNvPr id="2" name="Tex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66799" y="457200"/>
          <a:ext cx="7086600" cy="553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L="0" indent="0" defTabSz="685772" fontAlgn="auto">
            <a:spcAft>
              <a:spcPts val="0"/>
            </a:spcAft>
            <a:buNone/>
            <a:defRPr/>
          </a:pPr>
          <a:r>
            <a:rPr lang="en-US" sz="3600" b="1" dirty="0">
              <a:solidFill>
                <a:srgbClr val="FFECAF"/>
              </a:solidFill>
              <a:latin typeface="Perpetua" pitchFamily="18" charset="0"/>
            </a:rPr>
            <a:t>UNDUPLICATED ADMISSIONS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00DE-C671-4586-ACDC-D0354F4F4D69}" type="datetimeFigureOut">
              <a:rPr lang="en-US" smtClean="0"/>
              <a:t>10/01/2020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AE3A-D3BF-47B8-9A82-707DD4206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0DA09-491C-47AE-9978-2495AF700F1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E3A-D3BF-47B8-9A82-707DD4206C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6048375" cy="750887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636838"/>
            <a:ext cx="6048375" cy="50323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9925" y="620713"/>
            <a:ext cx="1800225" cy="5976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620713"/>
            <a:ext cx="5248275" cy="5976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10/01/2020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250" y="1844675"/>
            <a:ext cx="35242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5900" y="1844675"/>
            <a:ext cx="35242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620713"/>
            <a:ext cx="6335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844675"/>
            <a:ext cx="7200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700" y="381000"/>
            <a:ext cx="6625213" cy="561975"/>
          </a:xfrm>
          <a:noFill/>
        </p:spPr>
        <p:txBody>
          <a:bodyPr/>
          <a:lstStyle/>
          <a:p>
            <a:pPr eaLnBrk="1" hangingPunct="1"/>
            <a:r>
              <a:rPr lang="en-US" sz="6000" dirty="0">
                <a:latin typeface="Perpetua" panose="02020502060401020303" pitchFamily="18" charset="0"/>
                <a:cs typeface="Adobe Devanagari" panose="02040503050201020203" pitchFamily="18" charset="0"/>
              </a:rPr>
              <a:t>Bureau Update</a:t>
            </a:r>
            <a:endParaRPr lang="uk-UA" sz="6000" dirty="0">
              <a:cs typeface="Adobe Devanagari" panose="02040503050201020203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326" y="1295400"/>
            <a:ext cx="9101873" cy="49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Perpetua" panose="02020502060401020303" pitchFamily="18" charset="0"/>
                <a:cs typeface="Adobe Devanagari" panose="02040503050201020203" pitchFamily="18" charset="0"/>
              </a:rPr>
              <a:t>Missouri Department of Health and Senior Services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Perpetua" panose="02020502060401020303" pitchFamily="18" charset="0"/>
                <a:cs typeface="Adobe Devanagari" panose="02040503050201020203" pitchFamily="18" charset="0"/>
              </a:rPr>
              <a:t>Bureau of Home Care and Rehabilitative Standards</a:t>
            </a:r>
            <a:endParaRPr lang="uk-UA" sz="3200" dirty="0">
              <a:cs typeface="Adobe Devanagari" panose="020405030502010202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26" y="2438400"/>
            <a:ext cx="5313891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  <a:latin typeface="Perpetua" panose="02020502060401020303" pitchFamily="18" charset="0"/>
                <a:cs typeface="Adobe Devanagari" panose="02040503050201020203" pitchFamily="18" charset="0"/>
              </a:rPr>
              <a:t>Lisa Coots, RN, Administrator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Punched Tape 29"/>
          <p:cNvSpPr/>
          <p:nvPr/>
        </p:nvSpPr>
        <p:spPr>
          <a:xfrm>
            <a:off x="152401" y="228600"/>
            <a:ext cx="8839197" cy="1151827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Complaint Surveys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005206593"/>
              </p:ext>
            </p:extLst>
          </p:nvPr>
        </p:nvGraphicFramePr>
        <p:xfrm>
          <a:off x="228599" y="1143000"/>
          <a:ext cx="8763000" cy="506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6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825375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7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56301"/>
              </p:ext>
            </p:extLst>
          </p:nvPr>
        </p:nvGraphicFramePr>
        <p:xfrm>
          <a:off x="381000" y="1646069"/>
          <a:ext cx="3581400" cy="1905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776034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First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1289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Administrator – 16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Supervising RN - 14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01622"/>
              </p:ext>
            </p:extLst>
          </p:nvPr>
        </p:nvGraphicFramePr>
        <p:xfrm>
          <a:off x="5334000" y="1646069"/>
          <a:ext cx="3429000" cy="193533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81090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Second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12443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Administrator – 16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Supervising RN - 14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570158"/>
              </p:ext>
            </p:extLst>
          </p:nvPr>
        </p:nvGraphicFramePr>
        <p:xfrm>
          <a:off x="2819400" y="3886200"/>
          <a:ext cx="3429000" cy="184580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74499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Third  Quarter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10838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Administrator – 7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Supervising RN - 8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sp>
        <p:nvSpPr>
          <p:cNvPr id="19" name="Flowchart: Punched Tape 18"/>
          <p:cNvSpPr/>
          <p:nvPr/>
        </p:nvSpPr>
        <p:spPr>
          <a:xfrm>
            <a:off x="266700" y="189443"/>
            <a:ext cx="8534400" cy="1151827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Administration Turnover</a:t>
            </a:r>
          </a:p>
        </p:txBody>
      </p:sp>
    </p:spTree>
    <p:extLst>
      <p:ext uri="{BB962C8B-B14F-4D97-AF65-F5344CB8AC3E}">
        <p14:creationId xmlns:p14="http://schemas.microsoft.com/office/powerpoint/2010/main" val="17239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7214415"/>
              </p:ext>
            </p:extLst>
          </p:nvPr>
        </p:nvGraphicFramePr>
        <p:xfrm>
          <a:off x="545438" y="160254"/>
          <a:ext cx="863289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 rot="20735257" flipH="1">
            <a:off x="1076396" y="2074323"/>
            <a:ext cx="2093506" cy="954107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cap="none" spc="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Immediate </a:t>
            </a:r>
          </a:p>
          <a:p>
            <a:pPr algn="ctr"/>
            <a:r>
              <a:rPr lang="en-US" sz="2800" b="1" i="1" cap="none" spc="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Jeopardy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7239000" cy="719138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Immediate Jeopardy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1000168"/>
            <a:ext cx="7162800" cy="5553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967883" y="1159669"/>
            <a:ext cx="7023717" cy="52340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latin typeface="Perpetua" panose="02020502060401020303" pitchFamily="18" charset="0"/>
              </a:rPr>
              <a:t>Appendix Q in the SOM, revised July 31, 2019</a:t>
            </a:r>
          </a:p>
          <a:p>
            <a:pPr>
              <a:buFont typeface="Perpetua" panose="02020502060401020303" pitchFamily="18" charset="0"/>
              <a:buChar char="—"/>
            </a:pPr>
            <a:r>
              <a:rPr lang="en-US" kern="0" dirty="0">
                <a:latin typeface="Perpetua" panose="02020502060401020303" pitchFamily="18" charset="0"/>
              </a:rPr>
              <a:t>Three Key Components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0" kern="0" dirty="0">
                <a:latin typeface="Perpetua" panose="02020502060401020303" pitchFamily="18" charset="0"/>
              </a:rPr>
              <a:t>Noncompliance with a Condition of Participation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0" kern="0" dirty="0">
                <a:latin typeface="Perpetua" panose="02020502060401020303" pitchFamily="18" charset="0"/>
              </a:rPr>
              <a:t>Caused or created a likelihood that serious injury, harm, impairment or death would occur or recur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0" kern="0" dirty="0">
                <a:latin typeface="Perpetua" panose="02020502060401020303" pitchFamily="18" charset="0"/>
              </a:rPr>
              <a:t>Immediate action is necessary to prevent the occurrence or recurrence of serious injury, harm, impairment or death</a:t>
            </a:r>
          </a:p>
          <a:p>
            <a:pPr marL="0" indent="0">
              <a:buFontTx/>
              <a:buNone/>
            </a:pPr>
            <a:endParaRPr lang="en-US" sz="3600" kern="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953316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2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75998706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6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69432609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5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072303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8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017704"/>
              </p:ext>
            </p:extLst>
          </p:nvPr>
        </p:nvGraphicFramePr>
        <p:xfrm>
          <a:off x="0" y="457200"/>
          <a:ext cx="9067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09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7056437" cy="719138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799" y="1295400"/>
            <a:ext cx="7075503" cy="4267200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Identify regulatory changes effective in 2019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Discuss Missouri waivers granted for the pandemic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List and Compare top 5 deficient practices for  FFY 2019 &amp; FFY2020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Identify trends and statistics for Missouri hospices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Describe an immediate jeopardy and the survey process that follows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Discuss hospice hot topics found beneath the sea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" y="0"/>
            <a:ext cx="913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/>
        </p:blipFill>
        <p:spPr>
          <a:xfrm rot="5400000">
            <a:off x="1592955" y="1531245"/>
            <a:ext cx="5562600" cy="326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600200"/>
            <a:ext cx="30370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HOT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23510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152400"/>
            <a:ext cx="7056437" cy="719138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HOT TOPICS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1219200"/>
            <a:ext cx="580644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COVID-19 Pandemic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Hospices not allowed into LTC facilities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Testing hospice staff for COVID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Respite contracts not being honored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Waivers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Proposed regulations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Legislative proposals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Staff change</a:t>
            </a:r>
          </a:p>
          <a:p>
            <a:pPr marL="0" indent="0">
              <a:buNone/>
            </a:pPr>
            <a:endParaRPr lang="en-US" dirty="0">
              <a:solidFill>
                <a:srgbClr val="080808"/>
              </a:solidFill>
              <a:latin typeface="Perpetua" panose="02020502060401020303" pitchFamily="18" charset="0"/>
            </a:endParaRP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56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r="2148" b="28740"/>
          <a:stretch/>
        </p:blipFill>
        <p:spPr>
          <a:xfrm>
            <a:off x="685800" y="838200"/>
            <a:ext cx="7751064" cy="44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194202" cy="48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7563" y="228600"/>
            <a:ext cx="7056437" cy="719138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HOT TOPICS Cont.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1219200"/>
            <a:ext cx="64770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Coroner bill (HB 2046)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Working remotely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Survey process during pandemic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80808"/>
                </a:solidFill>
                <a:latin typeface="Perpetua" panose="02020502060401020303" pitchFamily="18" charset="0"/>
              </a:rPr>
              <a:t>New legislation could extend respite care days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rgbClr val="080808"/>
              </a:solidFill>
              <a:latin typeface="Perpetua" panose="02020502060401020303" pitchFamily="18" charset="0"/>
            </a:endParaRP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73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5"/>
          <a:stretch/>
        </p:blipFill>
        <p:spPr>
          <a:xfrm>
            <a:off x="2590800" y="1295400"/>
            <a:ext cx="390116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866123"/>
            <a:ext cx="6801392" cy="216982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Thank you</a:t>
            </a:r>
          </a:p>
          <a:p>
            <a:pPr algn="ctr"/>
            <a:endParaRPr lang="en-US" sz="75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" panose="02020502060401020303" pitchFamily="18" charset="0"/>
            </a:endParaRPr>
          </a:p>
          <a:p>
            <a:pPr algn="ctr"/>
            <a:r>
              <a:rPr lang="en-US" sz="315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www.health.mo.gov/safety/homecare</a:t>
            </a:r>
          </a:p>
          <a:p>
            <a:pPr algn="ctr"/>
            <a:endParaRPr lang="en-US" sz="2850" b="1" u="sng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  <a:p>
            <a:pPr algn="ctr"/>
            <a:endParaRPr lang="en-US" sz="285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2438400"/>
            <a:ext cx="8763000" cy="333937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573/751-6336, option 3 or 573/526-5587</a:t>
            </a:r>
          </a:p>
          <a:p>
            <a:pPr algn="ctr"/>
            <a:endParaRPr lang="en-US" sz="105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" panose="02020502060401020303" pitchFamily="18" charset="0"/>
            </a:endParaRPr>
          </a:p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Email questions:  </a:t>
            </a:r>
          </a:p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  </a:t>
            </a:r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Lisa.Coots@health.mo.gov</a:t>
            </a:r>
          </a:p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Joyce.Rackers@health.mo.gov</a:t>
            </a:r>
          </a:p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Robin.Swarnes@health.mo.gov </a:t>
            </a:r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" panose="02020502060401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3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71" y="1600200"/>
            <a:ext cx="47859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REGULATIONS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&amp;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WAIVERS</a:t>
            </a:r>
          </a:p>
        </p:txBody>
      </p:sp>
    </p:spTree>
    <p:extLst>
      <p:ext uri="{BB962C8B-B14F-4D97-AF65-F5344CB8AC3E}">
        <p14:creationId xmlns:p14="http://schemas.microsoft.com/office/powerpoint/2010/main" val="16279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49012"/>
              </p:ext>
            </p:extLst>
          </p:nvPr>
        </p:nvGraphicFramePr>
        <p:xfrm>
          <a:off x="1904999" y="1981200"/>
          <a:ext cx="5410200" cy="32003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962307128"/>
                    </a:ext>
                  </a:extLst>
                </a:gridCol>
              </a:tblGrid>
              <a:tr h="875182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rPr>
                        <a:t>Hospice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  <a:latin typeface="Perpetua" panose="02020502060401020303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38672"/>
                  </a:ext>
                </a:extLst>
              </a:tr>
              <a:tr h="232521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42 CFR 418.76 Hospice Aide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42 CFR 418.106 Drugs &amp; Biologicals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42 CFR 418.112 Hospice in a SNF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600" dirty="0">
                          <a:latin typeface="Perpetua" panose="02020502060401020303" pitchFamily="18" charset="0"/>
                        </a:rPr>
                        <a:t>42 CFR 418.113 Emergency Preparedness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17160"/>
                  </a:ext>
                </a:extLst>
              </a:tr>
            </a:tbl>
          </a:graphicData>
        </a:graphic>
      </p:graphicFrame>
      <p:sp>
        <p:nvSpPr>
          <p:cNvPr id="10" name="Flowchart: Punched Tape 9"/>
          <p:cNvSpPr/>
          <p:nvPr/>
        </p:nvSpPr>
        <p:spPr>
          <a:xfrm>
            <a:off x="621424" y="228600"/>
            <a:ext cx="7977351" cy="1151827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New Regulations, Effective 2019</a:t>
            </a:r>
          </a:p>
        </p:txBody>
      </p:sp>
    </p:spTree>
    <p:extLst>
      <p:ext uri="{BB962C8B-B14F-4D97-AF65-F5344CB8AC3E}">
        <p14:creationId xmlns:p14="http://schemas.microsoft.com/office/powerpoint/2010/main" val="23970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7239000" cy="719138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000000"/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MO HOSPICE WAIVERS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1000168"/>
            <a:ext cx="7162800" cy="5553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kern="0" dirty="0">
                <a:latin typeface="Perpetua" panose="02020502060401020303" pitchFamily="18" charset="0"/>
                <a:cs typeface="Adobe Arabic" panose="02040503050201020203" pitchFamily="18" charset="-78"/>
              </a:rPr>
              <a:t>Inspections </a:t>
            </a:r>
          </a:p>
          <a:p>
            <a:pPr marL="274320" lvl="1" indent="0">
              <a:buFontTx/>
              <a:buNone/>
            </a:pPr>
            <a:r>
              <a:rPr lang="en-US" sz="2800" b="0" kern="0" dirty="0">
                <a:latin typeface="Perpetua" panose="02020502060401020303" pitchFamily="18" charset="0"/>
                <a:cs typeface="Adobe Arabic" panose="02040503050201020203" pitchFamily="18" charset="-78"/>
              </a:rPr>
              <a:t>19 CSR 30-35.030 (2)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kern="0" dirty="0">
                <a:latin typeface="Perpetua" panose="02020502060401020303" pitchFamily="18" charset="0"/>
                <a:cs typeface="Adobe Arabic" panose="02040503050201020203" pitchFamily="18" charset="-78"/>
              </a:rPr>
              <a:t>Advance Practice Registered Nurses and Physician Assistants</a:t>
            </a:r>
          </a:p>
          <a:p>
            <a:pPr marL="0" indent="0">
              <a:buFontTx/>
              <a:buNone/>
            </a:pPr>
            <a:r>
              <a:rPr lang="en-US" kern="0" dirty="0">
                <a:latin typeface="Perpetua" panose="02020502060401020303" pitchFamily="18" charset="0"/>
                <a:cs typeface="Adobe Arabic" panose="02040503050201020203" pitchFamily="18" charset="-78"/>
              </a:rPr>
              <a:t>    19 CSR 30-35.010(1)(A)1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kern="0" dirty="0">
                <a:latin typeface="Perpetua" panose="02020502060401020303" pitchFamily="18" charset="0"/>
                <a:cs typeface="Adobe Arabic" panose="02040503050201020203" pitchFamily="18" charset="-78"/>
              </a:rPr>
              <a:t>Alzheimer care without dementia specific training</a:t>
            </a:r>
          </a:p>
          <a:p>
            <a:pPr marL="0" indent="0">
              <a:buFontTx/>
              <a:buNone/>
            </a:pPr>
            <a:r>
              <a:rPr lang="en-US" kern="0" dirty="0">
                <a:latin typeface="Perpetua" panose="02020502060401020303" pitchFamily="18" charset="0"/>
                <a:cs typeface="Adobe Arabic" panose="02040503050201020203" pitchFamily="18" charset="-78"/>
              </a:rPr>
              <a:t>    19 CSR 30-35.010 (2) (M) 1.B</a:t>
            </a:r>
          </a:p>
          <a:p>
            <a:pPr marL="0" indent="0">
              <a:buClrTx/>
              <a:buNone/>
            </a:pPr>
            <a:r>
              <a:rPr lang="en-US" sz="3000" u="sng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  <a:cs typeface="Adobe Arabic" panose="02040503050201020203" pitchFamily="18" charset="-78"/>
              </a:rPr>
              <a:t>https://health.mo.gov/living/healthcondiseases/communicable/novel-coronavirus/waivers-laws-rules.php   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077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2621824"/>
              </p:ext>
            </p:extLst>
          </p:nvPr>
        </p:nvGraphicFramePr>
        <p:xfrm>
          <a:off x="381000" y="1371600"/>
          <a:ext cx="8382000" cy="446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Punched Tape 2"/>
          <p:cNvSpPr/>
          <p:nvPr/>
        </p:nvSpPr>
        <p:spPr>
          <a:xfrm>
            <a:off x="152400" y="152400"/>
            <a:ext cx="8610600" cy="83820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FFY 2020 TOP FIVE DEFICIENCIES</a:t>
            </a:r>
          </a:p>
        </p:txBody>
      </p:sp>
    </p:spTree>
    <p:extLst>
      <p:ext uri="{BB962C8B-B14F-4D97-AF65-F5344CB8AC3E}">
        <p14:creationId xmlns:p14="http://schemas.microsoft.com/office/powerpoint/2010/main" val="27820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9183721"/>
              </p:ext>
            </p:extLst>
          </p:nvPr>
        </p:nvGraphicFramePr>
        <p:xfrm>
          <a:off x="304800" y="1371600"/>
          <a:ext cx="8305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Punched Tape 3"/>
          <p:cNvSpPr/>
          <p:nvPr/>
        </p:nvSpPr>
        <p:spPr>
          <a:xfrm>
            <a:off x="59804" y="152400"/>
            <a:ext cx="9007996" cy="83820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FFY 2019 TOP FIVE DEFICIENCIES</a:t>
            </a:r>
          </a:p>
        </p:txBody>
      </p:sp>
    </p:spTree>
    <p:extLst>
      <p:ext uri="{BB962C8B-B14F-4D97-AF65-F5344CB8AC3E}">
        <p14:creationId xmlns:p14="http://schemas.microsoft.com/office/powerpoint/2010/main" val="5527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2573" y="1600200"/>
            <a:ext cx="35891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TRENDS 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&amp;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erpetua" panose="02020502060401020303" pitchFamily="18" charset="0"/>
              </a:rPr>
              <a:t>STATISTICS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2400" y="457200"/>
            <a:ext cx="8763000" cy="93016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Perpetua" panose="02020502060401020303" pitchFamily="18" charset="0"/>
                <a:cs typeface="Adobe Arabic" panose="02040503050201020203" pitchFamily="18" charset="-78"/>
              </a:rPr>
              <a:t>Hospice Recertification Surveys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7849289"/>
              </p:ext>
            </p:extLst>
          </p:nvPr>
        </p:nvGraphicFramePr>
        <p:xfrm>
          <a:off x="228600" y="1219200"/>
          <a:ext cx="876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4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1D63AF"/>
      </a:lt2>
      <a:accent1>
        <a:srgbClr val="68A3EA"/>
      </a:accent1>
      <a:accent2>
        <a:srgbClr val="5796DB"/>
      </a:accent2>
      <a:accent3>
        <a:srgbClr val="FFFFFF"/>
      </a:accent3>
      <a:accent4>
        <a:srgbClr val="404040"/>
      </a:accent4>
      <a:accent5>
        <a:srgbClr val="B9CEF3"/>
      </a:accent5>
      <a:accent6>
        <a:srgbClr val="4E87C6"/>
      </a:accent6>
      <a:hlink>
        <a:srgbClr val="9CC0EC"/>
      </a:hlink>
      <a:folHlink>
        <a:srgbClr val="52AAE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3333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1D63AF"/>
        </a:lt2>
        <a:accent1>
          <a:srgbClr val="68A3EA"/>
        </a:accent1>
        <a:accent2>
          <a:srgbClr val="5796DB"/>
        </a:accent2>
        <a:accent3>
          <a:srgbClr val="FFFFFF"/>
        </a:accent3>
        <a:accent4>
          <a:srgbClr val="404040"/>
        </a:accent4>
        <a:accent5>
          <a:srgbClr val="B9CEF3"/>
        </a:accent5>
        <a:accent6>
          <a:srgbClr val="4E87C6"/>
        </a:accent6>
        <a:hlink>
          <a:srgbClr val="9CC0EC"/>
        </a:hlink>
        <a:folHlink>
          <a:srgbClr val="52AA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Four Seasons">
    <a:dk1>
      <a:sysClr val="windowText" lastClr="000000"/>
    </a:dk1>
    <a:lt1>
      <a:sysClr val="window" lastClr="FFFFFF"/>
    </a:lt1>
    <a:dk2>
      <a:srgbClr val="6B7F7F"/>
    </a:dk2>
    <a:lt2>
      <a:srgbClr val="B0BCBC"/>
    </a:lt2>
    <a:accent1>
      <a:srgbClr val="7DB41B"/>
    </a:accent1>
    <a:accent2>
      <a:srgbClr val="ED8A05"/>
    </a:accent2>
    <a:accent3>
      <a:srgbClr val="288DFC"/>
    </a:accent3>
    <a:accent4>
      <a:srgbClr val="36D2B8"/>
    </a:accent4>
    <a:accent5>
      <a:srgbClr val="F5B605"/>
    </a:accent5>
    <a:accent6>
      <a:srgbClr val="E75524"/>
    </a:accent6>
    <a:hlink>
      <a:srgbClr val="ED8A05"/>
    </a:hlink>
    <a:folHlink>
      <a:srgbClr val="B0BCBC"/>
    </a:folHlink>
  </a:clrScheme>
  <a:fontScheme name="Constantia-Calibri">
    <a:majorFont>
      <a:latin typeface="Constant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42">
    <a:dk1>
      <a:srgbClr val="0C0600"/>
    </a:dk1>
    <a:lt1>
      <a:srgbClr val="FFFFFF"/>
    </a:lt1>
    <a:dk2>
      <a:srgbClr val="03B0B9"/>
    </a:dk2>
    <a:lt2>
      <a:srgbClr val="7BDEFD"/>
    </a:lt2>
    <a:accent1>
      <a:srgbClr val="9CBCC4"/>
    </a:accent1>
    <a:accent2>
      <a:srgbClr val="DCE9EC"/>
    </a:accent2>
    <a:accent3>
      <a:srgbClr val="9AA5A8"/>
    </a:accent3>
    <a:accent4>
      <a:srgbClr val="005658"/>
    </a:accent4>
    <a:accent5>
      <a:srgbClr val="14CECE"/>
    </a:accent5>
    <a:accent6>
      <a:srgbClr val="ECF6F8"/>
    </a:accent6>
    <a:hlink>
      <a:srgbClr val="FF0000"/>
    </a:hlink>
    <a:folHlink>
      <a:srgbClr val="00515A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our Seasons">
    <a:dk1>
      <a:sysClr val="windowText" lastClr="000000"/>
    </a:dk1>
    <a:lt1>
      <a:sysClr val="window" lastClr="FFFFFF"/>
    </a:lt1>
    <a:dk2>
      <a:srgbClr val="6B7F7F"/>
    </a:dk2>
    <a:lt2>
      <a:srgbClr val="B0BCBC"/>
    </a:lt2>
    <a:accent1>
      <a:srgbClr val="7DB41B"/>
    </a:accent1>
    <a:accent2>
      <a:srgbClr val="ED8A05"/>
    </a:accent2>
    <a:accent3>
      <a:srgbClr val="288DFC"/>
    </a:accent3>
    <a:accent4>
      <a:srgbClr val="36D2B8"/>
    </a:accent4>
    <a:accent5>
      <a:srgbClr val="F5B605"/>
    </a:accent5>
    <a:accent6>
      <a:srgbClr val="E75524"/>
    </a:accent6>
    <a:hlink>
      <a:srgbClr val="ED8A05"/>
    </a:hlink>
    <a:folHlink>
      <a:srgbClr val="B0BCBC"/>
    </a:folHlink>
  </a:clrScheme>
  <a:fontScheme name="Constantia-Calibri">
    <a:majorFont>
      <a:latin typeface="Constant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2296</TotalTime>
  <Words>578</Words>
  <Application>Microsoft Office PowerPoint</Application>
  <PresentationFormat>On-screen Show (4:3)</PresentationFormat>
  <Paragraphs>147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Adobe Arabic</vt:lpstr>
      <vt:lpstr>Adobe Devanagari</vt:lpstr>
      <vt:lpstr>Arial</vt:lpstr>
      <vt:lpstr>Book Antiqua</vt:lpstr>
      <vt:lpstr>Calibri</vt:lpstr>
      <vt:lpstr>Constantia</vt:lpstr>
      <vt:lpstr>Courier New</vt:lpstr>
      <vt:lpstr>Kristen ITC</vt:lpstr>
      <vt:lpstr>Perpetua</vt:lpstr>
      <vt:lpstr>Times New Roman</vt:lpstr>
      <vt:lpstr>Wingdings</vt:lpstr>
      <vt:lpstr>template</vt:lpstr>
      <vt:lpstr>Bureau Update</vt:lpstr>
      <vt:lpstr>OBJECTIVES</vt:lpstr>
      <vt:lpstr>PowerPoint Presentation</vt:lpstr>
      <vt:lpstr>PowerPoint Presentation</vt:lpstr>
      <vt:lpstr>MO HOSPICE WAIVERS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Immediate Jeopardy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HOT TOPICS</vt:lpstr>
      <vt:lpstr>PowerPoint Presentation</vt:lpstr>
      <vt:lpstr>PowerPoint Presentation</vt:lpstr>
      <vt:lpstr>HOT TOPICS Cont.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Siebert, Debi</dc:creator>
  <cp:lastModifiedBy>Siebert, Debi</cp:lastModifiedBy>
  <cp:revision>67</cp:revision>
  <dcterms:created xsi:type="dcterms:W3CDTF">2020-09-21T15:57:01Z</dcterms:created>
  <dcterms:modified xsi:type="dcterms:W3CDTF">2020-10-01T16:43:51Z</dcterms:modified>
</cp:coreProperties>
</file>